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4"/>
  </p:sldMasterIdLst>
  <p:notesMasterIdLst>
    <p:notesMasterId r:id="rId29"/>
  </p:notesMasterIdLst>
  <p:sldIdLst>
    <p:sldId id="325" r:id="rId5"/>
    <p:sldId id="331" r:id="rId6"/>
    <p:sldId id="336" r:id="rId7"/>
    <p:sldId id="330" r:id="rId8"/>
    <p:sldId id="334" r:id="rId9"/>
    <p:sldId id="350" r:id="rId10"/>
    <p:sldId id="335" r:id="rId11"/>
    <p:sldId id="332" r:id="rId12"/>
    <p:sldId id="351" r:id="rId13"/>
    <p:sldId id="338" r:id="rId14"/>
    <p:sldId id="337" r:id="rId15"/>
    <p:sldId id="333" r:id="rId16"/>
    <p:sldId id="339" r:id="rId17"/>
    <p:sldId id="342" r:id="rId18"/>
    <p:sldId id="341" r:id="rId19"/>
    <p:sldId id="340" r:id="rId20"/>
    <p:sldId id="352" r:id="rId21"/>
    <p:sldId id="349" r:id="rId22"/>
    <p:sldId id="343" r:id="rId23"/>
    <p:sldId id="345" r:id="rId24"/>
    <p:sldId id="353" r:id="rId25"/>
    <p:sldId id="346" r:id="rId26"/>
    <p:sldId id="348" r:id="rId27"/>
    <p:sldId id="35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369"/>
    <a:srgbClr val="FFFF99"/>
    <a:srgbClr val="86B6C2"/>
    <a:srgbClr val="EEF5F7"/>
    <a:srgbClr val="C5E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753DAB-A15B-4193-A698-73C0DEDFD93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359C96A-3F8F-4FCB-80FF-BF4CF450BF79}">
      <dgm:prSet phldrT="[Text]"/>
      <dgm:spPr/>
      <dgm:t>
        <a:bodyPr/>
        <a:lstStyle/>
        <a:p>
          <a:r>
            <a:rPr lang="pt-PT" dirty="0"/>
            <a:t>Definição do projeto</a:t>
          </a:r>
        </a:p>
      </dgm:t>
    </dgm:pt>
    <dgm:pt modelId="{CDCECD83-35C2-45B8-BD32-2E04B2BCDDEE}" type="parTrans" cxnId="{DFE52AB7-C9E1-443A-B3E2-D98106FC141F}">
      <dgm:prSet/>
      <dgm:spPr/>
      <dgm:t>
        <a:bodyPr/>
        <a:lstStyle/>
        <a:p>
          <a:endParaRPr lang="pt-PT" sz="3200" dirty="0"/>
        </a:p>
      </dgm:t>
    </dgm:pt>
    <dgm:pt modelId="{BAD29D1F-E433-417F-B088-548F5D042AF7}" type="sibTrans" cxnId="{DFE52AB7-C9E1-443A-B3E2-D98106FC141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7C60B92-90B2-427E-95E9-A29D4356C620}">
      <dgm:prSet phldrT="[Text]"/>
      <dgm:spPr/>
      <dgm:t>
        <a:bodyPr/>
        <a:lstStyle/>
        <a:p>
          <a:r>
            <a:rPr lang="pt-PT" dirty="0"/>
            <a:t>Plano do voo</a:t>
          </a:r>
        </a:p>
      </dgm:t>
    </dgm:pt>
    <dgm:pt modelId="{FE64B90F-2044-46EB-9842-B93C2FEA30CE}" type="parTrans" cxnId="{2ADF8C59-03B1-4F0B-AF10-2FAF6A1FC559}">
      <dgm:prSet/>
      <dgm:spPr/>
      <dgm:t>
        <a:bodyPr/>
        <a:lstStyle/>
        <a:p>
          <a:endParaRPr lang="pt-PT" sz="3200" dirty="0"/>
        </a:p>
      </dgm:t>
    </dgm:pt>
    <dgm:pt modelId="{65AA529D-67DD-4194-BBAD-D4FEC4B14F09}" type="sibTrans" cxnId="{2ADF8C59-03B1-4F0B-AF10-2FAF6A1FC559}">
      <dgm:prSet/>
      <dgm:spPr/>
      <dgm:t>
        <a:bodyPr/>
        <a:lstStyle/>
        <a:p>
          <a:endParaRPr lang="pt-PT" dirty="0"/>
        </a:p>
      </dgm:t>
    </dgm:pt>
    <dgm:pt modelId="{5F3A848B-023F-4430-8260-1D2B913C03D4}">
      <dgm:prSet phldrT="[Text]"/>
      <dgm:spPr/>
      <dgm:t>
        <a:bodyPr/>
        <a:lstStyle/>
        <a:p>
          <a:r>
            <a:rPr lang="pt-PT" dirty="0"/>
            <a:t>(pré-sinalização e coordenação de PFs)</a:t>
          </a:r>
        </a:p>
      </dgm:t>
    </dgm:pt>
    <dgm:pt modelId="{70404CEA-CA88-4A69-8609-C2A858521135}" type="parTrans" cxnId="{BB1F92A9-AA38-469E-91F4-3E26F072CB4F}">
      <dgm:prSet/>
      <dgm:spPr/>
      <dgm:t>
        <a:bodyPr/>
        <a:lstStyle/>
        <a:p>
          <a:endParaRPr lang="pt-PT" sz="3200" dirty="0"/>
        </a:p>
      </dgm:t>
    </dgm:pt>
    <dgm:pt modelId="{D916CB6E-6C0F-4A94-9511-B6FAFB41DBFB}" type="sibTrans" cxnId="{BB1F92A9-AA38-469E-91F4-3E26F072CB4F}">
      <dgm:prSet/>
      <dgm:spPr/>
      <dgm:t>
        <a:bodyPr/>
        <a:lstStyle/>
        <a:p>
          <a:endParaRPr lang="pt-PT" dirty="0"/>
        </a:p>
      </dgm:t>
    </dgm:pt>
    <dgm:pt modelId="{52E2D976-39A6-40DE-894E-CA83A59348A4}">
      <dgm:prSet phldrT="[Text]"/>
      <dgm:spPr/>
      <dgm:t>
        <a:bodyPr/>
        <a:lstStyle/>
        <a:p>
          <a:r>
            <a:rPr lang="pt-PT" dirty="0"/>
            <a:t>Determinação de coordenadas de PFs</a:t>
          </a:r>
        </a:p>
      </dgm:t>
    </dgm:pt>
    <dgm:pt modelId="{EB5D47EA-6878-49BA-AD2D-1B18D0E9AFEE}" type="parTrans" cxnId="{06ADA512-B9CE-4518-A608-A982DF340DF5}">
      <dgm:prSet/>
      <dgm:spPr/>
      <dgm:t>
        <a:bodyPr/>
        <a:lstStyle/>
        <a:p>
          <a:endParaRPr lang="pt-PT" sz="3200" dirty="0"/>
        </a:p>
      </dgm:t>
    </dgm:pt>
    <dgm:pt modelId="{70E34F16-3CB1-44C4-B6BD-4B7B57F728F4}" type="sibTrans" cxnId="{06ADA512-B9CE-4518-A608-A982DF340DF5}">
      <dgm:prSet/>
      <dgm:spPr/>
      <dgm:t>
        <a:bodyPr/>
        <a:lstStyle/>
        <a:p>
          <a:endParaRPr lang="pt-PT" dirty="0"/>
        </a:p>
      </dgm:t>
    </dgm:pt>
    <dgm:pt modelId="{D4726221-7782-463D-BAF5-AEFEDCF372E2}">
      <dgm:prSet phldrT="[Text]"/>
      <dgm:spPr/>
      <dgm:t>
        <a:bodyPr/>
        <a:lstStyle/>
        <a:p>
          <a:r>
            <a:rPr lang="pt-PT" dirty="0"/>
            <a:t>Voo fotográfico</a:t>
          </a:r>
        </a:p>
      </dgm:t>
    </dgm:pt>
    <dgm:pt modelId="{E80AD220-6A32-4DA5-AAEA-2472DCDBC2F8}" type="parTrans" cxnId="{CD0EFFF1-1070-4645-877E-F201631B9F4E}">
      <dgm:prSet/>
      <dgm:spPr/>
      <dgm:t>
        <a:bodyPr/>
        <a:lstStyle/>
        <a:p>
          <a:endParaRPr lang="pt-PT" sz="3200" dirty="0"/>
        </a:p>
      </dgm:t>
    </dgm:pt>
    <dgm:pt modelId="{6F5D5274-054D-4F65-B33D-3264185355EC}" type="sibTrans" cxnId="{CD0EFFF1-1070-4645-877E-F201631B9F4E}">
      <dgm:prSet/>
      <dgm:spPr/>
      <dgm:t>
        <a:bodyPr/>
        <a:lstStyle/>
        <a:p>
          <a:endParaRPr lang="pt-PT" dirty="0"/>
        </a:p>
      </dgm:t>
    </dgm:pt>
    <dgm:pt modelId="{A46F18C3-246D-480D-A852-319AA562DC32}">
      <dgm:prSet phldrT="[Text]"/>
      <dgm:spPr/>
      <dgm:t>
        <a:bodyPr/>
        <a:lstStyle/>
        <a:p>
          <a:r>
            <a:rPr lang="pt-PT" dirty="0"/>
            <a:t>Cobertura por fotografia aérea</a:t>
          </a:r>
        </a:p>
      </dgm:t>
    </dgm:pt>
    <dgm:pt modelId="{6B5BCAB3-EC88-4479-92A7-8C4D0B97F61A}" type="parTrans" cxnId="{DC8A12E8-575B-4BFE-8E53-630F0D72F954}">
      <dgm:prSet/>
      <dgm:spPr/>
      <dgm:t>
        <a:bodyPr/>
        <a:lstStyle/>
        <a:p>
          <a:endParaRPr lang="pt-PT" sz="3200" dirty="0"/>
        </a:p>
      </dgm:t>
    </dgm:pt>
    <dgm:pt modelId="{0992594F-8396-4AEB-857B-D7D5E4358BA3}" type="sibTrans" cxnId="{DC8A12E8-575B-4BFE-8E53-630F0D72F954}">
      <dgm:prSet/>
      <dgm:spPr/>
      <dgm:t>
        <a:bodyPr/>
        <a:lstStyle/>
        <a:p>
          <a:endParaRPr lang="pt-PT" dirty="0"/>
        </a:p>
      </dgm:t>
    </dgm:pt>
    <dgm:pt modelId="{C786787E-B89E-4D54-B618-3D0CBA08DE60}">
      <dgm:prSet phldrT="[Text]"/>
      <dgm:spPr/>
      <dgm:t>
        <a:bodyPr/>
        <a:lstStyle/>
        <a:p>
          <a:r>
            <a:rPr lang="pt-PT" dirty="0"/>
            <a:t>Marcação/ transferência de pontos de apoio</a:t>
          </a:r>
        </a:p>
      </dgm:t>
    </dgm:pt>
    <dgm:pt modelId="{3B709DC3-0D74-4AE6-8FF6-A3459B765030}" type="parTrans" cxnId="{9C594DA2-21D4-4CB6-9C67-82D339AECBC6}">
      <dgm:prSet/>
      <dgm:spPr/>
      <dgm:t>
        <a:bodyPr/>
        <a:lstStyle/>
        <a:p>
          <a:endParaRPr lang="pt-PT" sz="3200" dirty="0"/>
        </a:p>
      </dgm:t>
    </dgm:pt>
    <dgm:pt modelId="{B68ED84F-3D87-4B87-B4E0-ECD37CDE157B}" type="sibTrans" cxnId="{9C594DA2-21D4-4CB6-9C67-82D339AECBC6}">
      <dgm:prSet/>
      <dgm:spPr/>
      <dgm:t>
        <a:bodyPr/>
        <a:lstStyle/>
        <a:p>
          <a:endParaRPr lang="pt-PT" dirty="0"/>
        </a:p>
      </dgm:t>
    </dgm:pt>
    <dgm:pt modelId="{733A9EBB-4AC8-4D2E-B836-2F14F9E01D74}">
      <dgm:prSet phldrT="[Text]"/>
      <dgm:spPr/>
      <dgm:t>
        <a:bodyPr/>
        <a:lstStyle/>
        <a:p>
          <a:r>
            <a:rPr lang="pt-PT" dirty="0"/>
            <a:t>Restituição</a:t>
          </a:r>
        </a:p>
      </dgm:t>
    </dgm:pt>
    <dgm:pt modelId="{6C5F8AA5-329E-404E-8283-C147AE0D2C7D}" type="parTrans" cxnId="{F32563FA-7942-41B8-8523-16529A41DBD0}">
      <dgm:prSet/>
      <dgm:spPr/>
      <dgm:t>
        <a:bodyPr/>
        <a:lstStyle/>
        <a:p>
          <a:endParaRPr lang="pt-PT" sz="3200" dirty="0"/>
        </a:p>
      </dgm:t>
    </dgm:pt>
    <dgm:pt modelId="{F46304A5-82E6-49C1-8B0E-D636FCC8BEF9}" type="sibTrans" cxnId="{F32563FA-7942-41B8-8523-16529A41DBD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Earth globe: Africa and Europe with solid fill"/>
        </a:ext>
      </dgm:extLst>
    </dgm:pt>
    <dgm:pt modelId="{EDC0763D-2354-4A42-838F-4665881175B7}">
      <dgm:prSet phldrT="[Text]"/>
      <dgm:spPr/>
      <dgm:t>
        <a:bodyPr/>
        <a:lstStyle/>
        <a:p>
          <a:r>
            <a:rPr lang="pt-PT" dirty="0"/>
            <a:t>Aerotriangulação</a:t>
          </a:r>
        </a:p>
      </dgm:t>
    </dgm:pt>
    <dgm:pt modelId="{68BEF5CB-B0CE-4C6D-9988-F4B9DA0CA581}" type="parTrans" cxnId="{9D5AA056-C948-4087-AD2B-6FF4D76D4A72}">
      <dgm:prSet/>
      <dgm:spPr/>
      <dgm:t>
        <a:bodyPr/>
        <a:lstStyle/>
        <a:p>
          <a:endParaRPr lang="pt-PT" sz="3200" dirty="0"/>
        </a:p>
      </dgm:t>
    </dgm:pt>
    <dgm:pt modelId="{A1FDF19A-AE4B-4538-B234-F3E56491F11C}" type="sibTrans" cxnId="{9D5AA056-C948-4087-AD2B-6FF4D76D4A72}">
      <dgm:prSet/>
      <dgm:spPr/>
      <dgm:t>
        <a:bodyPr/>
        <a:lstStyle/>
        <a:p>
          <a:endParaRPr lang="pt-PT" dirty="0"/>
        </a:p>
      </dgm:t>
    </dgm:pt>
    <dgm:pt modelId="{96759F58-79F1-470B-BE48-6BD21F5E1FF0}">
      <dgm:prSet phldrT="[Text]"/>
      <dgm:spPr/>
      <dgm:t>
        <a:bodyPr/>
        <a:lstStyle/>
        <a:p>
          <a:r>
            <a:rPr lang="pt-PT" noProof="0" dirty="0"/>
            <a:t>Voo</a:t>
          </a:r>
          <a:r>
            <a:rPr lang="pt-PT" dirty="0"/>
            <a:t> Fotográfico</a:t>
          </a:r>
        </a:p>
      </dgm:t>
    </dgm:pt>
    <dgm:pt modelId="{300C2CCD-C5DC-4316-A3A9-589C6307F7DB}" type="parTrans" cxnId="{8FD367A1-0859-48CB-844B-D6F29F1D0059}">
      <dgm:prSet/>
      <dgm:spPr/>
      <dgm:t>
        <a:bodyPr/>
        <a:lstStyle/>
        <a:p>
          <a:endParaRPr lang="pt-PT" dirty="0"/>
        </a:p>
      </dgm:t>
    </dgm:pt>
    <dgm:pt modelId="{794F5D74-D9C7-4FCD-BF91-4FB671D315BE}" type="sibTrans" cxnId="{8FD367A1-0859-48CB-844B-D6F29F1D0059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91E41584-933A-455F-9857-E76C622463C1}">
      <dgm:prSet phldrT="[Text]"/>
      <dgm:spPr/>
      <dgm:t>
        <a:bodyPr/>
        <a:lstStyle/>
        <a:p>
          <a:r>
            <a:rPr lang="pt-PT" dirty="0"/>
            <a:t>Georreferenciação</a:t>
          </a:r>
        </a:p>
      </dgm:t>
    </dgm:pt>
    <dgm:pt modelId="{759DCA0B-CF34-4722-AADC-F10BCCF492B7}" type="parTrans" cxnId="{93E3B1FE-3A1F-4390-A8A1-D58DBAFB303E}">
      <dgm:prSet/>
      <dgm:spPr/>
      <dgm:t>
        <a:bodyPr/>
        <a:lstStyle/>
        <a:p>
          <a:endParaRPr lang="pt-PT" dirty="0"/>
        </a:p>
      </dgm:t>
    </dgm:pt>
    <dgm:pt modelId="{E7D8DC37-F310-4ED6-9B90-A804AFBDEA7C}" type="sibTrans" cxnId="{93E3B1FE-3A1F-4390-A8A1-D58DBAFB303E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C4553BF8-1BAB-491A-B35E-74C33F8A5478}" type="pres">
      <dgm:prSet presAssocID="{EA753DAB-A15B-4193-A698-73C0DEDFD93F}" presName="Name0" presStyleCnt="0">
        <dgm:presLayoutVars>
          <dgm:chMax val="7"/>
          <dgm:chPref val="7"/>
          <dgm:dir/>
        </dgm:presLayoutVars>
      </dgm:prSet>
      <dgm:spPr/>
    </dgm:pt>
    <dgm:pt modelId="{0A35D45B-D772-4F85-8C02-2E73EECCE88F}" type="pres">
      <dgm:prSet presAssocID="{EA753DAB-A15B-4193-A698-73C0DEDFD93F}" presName="dot1" presStyleLbl="alignNode1" presStyleIdx="0" presStyleCnt="13"/>
      <dgm:spPr/>
    </dgm:pt>
    <dgm:pt modelId="{4FA3E50F-A582-4170-88D1-833B3B0D2EAF}" type="pres">
      <dgm:prSet presAssocID="{EA753DAB-A15B-4193-A698-73C0DEDFD93F}" presName="dot2" presStyleLbl="alignNode1" presStyleIdx="1" presStyleCnt="13"/>
      <dgm:spPr/>
    </dgm:pt>
    <dgm:pt modelId="{A5B719E1-E799-4CF4-B2C5-B6C0DC27EA43}" type="pres">
      <dgm:prSet presAssocID="{EA753DAB-A15B-4193-A698-73C0DEDFD93F}" presName="dot3" presStyleLbl="alignNode1" presStyleIdx="2" presStyleCnt="13"/>
      <dgm:spPr/>
    </dgm:pt>
    <dgm:pt modelId="{CBBF016B-2F8A-4B45-912F-8EFBEEC7A0F7}" type="pres">
      <dgm:prSet presAssocID="{EA753DAB-A15B-4193-A698-73C0DEDFD93F}" presName="dot4" presStyleLbl="alignNode1" presStyleIdx="3" presStyleCnt="13"/>
      <dgm:spPr/>
    </dgm:pt>
    <dgm:pt modelId="{E378C758-2429-43FA-B65C-51DE393D4D8E}" type="pres">
      <dgm:prSet presAssocID="{EA753DAB-A15B-4193-A698-73C0DEDFD93F}" presName="dot5" presStyleLbl="alignNode1" presStyleIdx="4" presStyleCnt="13"/>
      <dgm:spPr/>
    </dgm:pt>
    <dgm:pt modelId="{6EDEEB5A-67F0-4F71-8BD4-3C342D703DF9}" type="pres">
      <dgm:prSet presAssocID="{EA753DAB-A15B-4193-A698-73C0DEDFD93F}" presName="dot6" presStyleLbl="alignNode1" presStyleIdx="5" presStyleCnt="13"/>
      <dgm:spPr/>
    </dgm:pt>
    <dgm:pt modelId="{92387FA6-8A8D-4F51-A6D0-D3583528149A}" type="pres">
      <dgm:prSet presAssocID="{EA753DAB-A15B-4193-A698-73C0DEDFD93F}" presName="dotArrow1" presStyleLbl="alignNode1" presStyleIdx="6" presStyleCnt="13"/>
      <dgm:spPr/>
    </dgm:pt>
    <dgm:pt modelId="{092F5DEF-1F01-4F4C-9673-ABD047D23201}" type="pres">
      <dgm:prSet presAssocID="{EA753DAB-A15B-4193-A698-73C0DEDFD93F}" presName="dotArrow2" presStyleLbl="alignNode1" presStyleIdx="7" presStyleCnt="13"/>
      <dgm:spPr/>
    </dgm:pt>
    <dgm:pt modelId="{04274878-71E6-440E-AE86-3130FA127053}" type="pres">
      <dgm:prSet presAssocID="{EA753DAB-A15B-4193-A698-73C0DEDFD93F}" presName="dotArrow3" presStyleLbl="alignNode1" presStyleIdx="8" presStyleCnt="13"/>
      <dgm:spPr/>
    </dgm:pt>
    <dgm:pt modelId="{C98D865A-B91F-47CA-B175-4950AC00F1A6}" type="pres">
      <dgm:prSet presAssocID="{EA753DAB-A15B-4193-A698-73C0DEDFD93F}" presName="dotArrow4" presStyleLbl="alignNode1" presStyleIdx="9" presStyleCnt="13"/>
      <dgm:spPr/>
    </dgm:pt>
    <dgm:pt modelId="{17DC5221-256F-48D2-8320-DAF9359BEE8D}" type="pres">
      <dgm:prSet presAssocID="{EA753DAB-A15B-4193-A698-73C0DEDFD93F}" presName="dotArrow5" presStyleLbl="alignNode1" presStyleIdx="10" presStyleCnt="13"/>
      <dgm:spPr/>
    </dgm:pt>
    <dgm:pt modelId="{BFE585ED-AF69-44C5-BB0E-9E6FFE5B24EA}" type="pres">
      <dgm:prSet presAssocID="{EA753DAB-A15B-4193-A698-73C0DEDFD93F}" presName="dotArrow6" presStyleLbl="alignNode1" presStyleIdx="11" presStyleCnt="13"/>
      <dgm:spPr/>
    </dgm:pt>
    <dgm:pt modelId="{213C0E49-A2CC-4DA0-9D20-A68AF635F5E9}" type="pres">
      <dgm:prSet presAssocID="{EA753DAB-A15B-4193-A698-73C0DEDFD93F}" presName="dotArrow7" presStyleLbl="alignNode1" presStyleIdx="12" presStyleCnt="13"/>
      <dgm:spPr/>
    </dgm:pt>
    <dgm:pt modelId="{7B8D7073-D382-47C0-BAA9-0C34950CFB5C}" type="pres">
      <dgm:prSet presAssocID="{D359C96A-3F8F-4FCB-80FF-BF4CF450BF79}" presName="parTx1" presStyleLbl="node1" presStyleIdx="0" presStyleCnt="4"/>
      <dgm:spPr/>
    </dgm:pt>
    <dgm:pt modelId="{419C36F7-5F98-4D7B-981B-FCB34C85A989}" type="pres">
      <dgm:prSet presAssocID="{BAD29D1F-E433-417F-B088-548F5D042AF7}" presName="picture1" presStyleCnt="0"/>
      <dgm:spPr/>
    </dgm:pt>
    <dgm:pt modelId="{FB725AF3-C6AE-4CC3-991A-FA985FF90F13}" type="pres">
      <dgm:prSet presAssocID="{BAD29D1F-E433-417F-B088-548F5D042AF7}" presName="imageRepeatNode" presStyleLbl="fgImgPlace1" presStyleIdx="0" presStyleCnt="4"/>
      <dgm:spPr/>
    </dgm:pt>
    <dgm:pt modelId="{A3D158FA-4E90-4FF8-90E2-53B49D6F2034}" type="pres">
      <dgm:prSet presAssocID="{96759F58-79F1-470B-BE48-6BD21F5E1FF0}" presName="parTx2" presStyleLbl="node1" presStyleIdx="1" presStyleCnt="4"/>
      <dgm:spPr/>
    </dgm:pt>
    <dgm:pt modelId="{AC5083F6-42EF-4F71-BDB5-135398190CBB}" type="pres">
      <dgm:prSet presAssocID="{96759F58-79F1-470B-BE48-6BD21F5E1FF0}" presName="desTx2" presStyleLbl="revTx" presStyleIdx="0" presStyleCnt="2">
        <dgm:presLayoutVars>
          <dgm:bulletEnabled val="1"/>
        </dgm:presLayoutVars>
      </dgm:prSet>
      <dgm:spPr/>
    </dgm:pt>
    <dgm:pt modelId="{21968606-23A8-4650-AB9B-4634B01928A4}" type="pres">
      <dgm:prSet presAssocID="{794F5D74-D9C7-4FCD-BF91-4FB671D315BE}" presName="picture2" presStyleCnt="0"/>
      <dgm:spPr/>
    </dgm:pt>
    <dgm:pt modelId="{012523F7-42AE-45F1-B1CE-4B854D432E7E}" type="pres">
      <dgm:prSet presAssocID="{794F5D74-D9C7-4FCD-BF91-4FB671D315BE}" presName="imageRepeatNode" presStyleLbl="fgImgPlace1" presStyleIdx="1" presStyleCnt="4"/>
      <dgm:spPr/>
    </dgm:pt>
    <dgm:pt modelId="{4DD87B8E-E233-4D43-BE77-3F5E174FA504}" type="pres">
      <dgm:prSet presAssocID="{91E41584-933A-455F-9857-E76C622463C1}" presName="parTx3" presStyleLbl="node1" presStyleIdx="2" presStyleCnt="4"/>
      <dgm:spPr/>
    </dgm:pt>
    <dgm:pt modelId="{5C37F0C1-6B06-47EE-AD1E-DC88D568D498}" type="pres">
      <dgm:prSet presAssocID="{91E41584-933A-455F-9857-E76C622463C1}" presName="desTx3" presStyleLbl="revTx" presStyleIdx="1" presStyleCnt="2">
        <dgm:presLayoutVars>
          <dgm:bulletEnabled val="1"/>
        </dgm:presLayoutVars>
      </dgm:prSet>
      <dgm:spPr/>
    </dgm:pt>
    <dgm:pt modelId="{E40710D0-04BC-4C91-8846-FEE7525DADB5}" type="pres">
      <dgm:prSet presAssocID="{E7D8DC37-F310-4ED6-9B90-A804AFBDEA7C}" presName="picture3" presStyleCnt="0"/>
      <dgm:spPr/>
    </dgm:pt>
    <dgm:pt modelId="{FC0D1F59-EDEF-43A8-B880-B6C7697BB32F}" type="pres">
      <dgm:prSet presAssocID="{E7D8DC37-F310-4ED6-9B90-A804AFBDEA7C}" presName="imageRepeatNode" presStyleLbl="fgImgPlace1" presStyleIdx="2" presStyleCnt="4"/>
      <dgm:spPr/>
    </dgm:pt>
    <dgm:pt modelId="{3951689A-18F3-472F-84C9-D1B533EB0B15}" type="pres">
      <dgm:prSet presAssocID="{733A9EBB-4AC8-4D2E-B836-2F14F9E01D74}" presName="parTx4" presStyleLbl="node1" presStyleIdx="3" presStyleCnt="4"/>
      <dgm:spPr/>
    </dgm:pt>
    <dgm:pt modelId="{9C951B06-EEDC-4457-AA3E-7055A936FF4D}" type="pres">
      <dgm:prSet presAssocID="{F46304A5-82E6-49C1-8B0E-D636FCC8BEF9}" presName="picture4" presStyleCnt="0"/>
      <dgm:spPr/>
    </dgm:pt>
    <dgm:pt modelId="{5C9D3678-A33C-41B5-81B3-0D5D526C9E4D}" type="pres">
      <dgm:prSet presAssocID="{F46304A5-82E6-49C1-8B0E-D636FCC8BEF9}" presName="imageRepeatNode" presStyleLbl="fgImgPlace1" presStyleIdx="3" presStyleCnt="4"/>
      <dgm:spPr/>
    </dgm:pt>
  </dgm:ptLst>
  <dgm:cxnLst>
    <dgm:cxn modelId="{EA8A6E11-02FC-4599-AFA9-83282C5CD08A}" type="presOf" srcId="{F7C60B92-90B2-427E-95E9-A29D4356C620}" destId="{AC5083F6-42EF-4F71-BDB5-135398190CBB}" srcOrd="0" destOrd="0" presId="urn:microsoft.com/office/officeart/2008/layout/AscendingPictureAccentProcess"/>
    <dgm:cxn modelId="{06ADA512-B9CE-4518-A608-A982DF340DF5}" srcId="{91E41584-933A-455F-9857-E76C622463C1}" destId="{52E2D976-39A6-40DE-894E-CA83A59348A4}" srcOrd="1" destOrd="0" parTransId="{EB5D47EA-6878-49BA-AD2D-1B18D0E9AFEE}" sibTransId="{70E34F16-3CB1-44C4-B6BD-4B7B57F728F4}"/>
    <dgm:cxn modelId="{77ED8615-A24A-495B-944B-8D9480FE2074}" type="presOf" srcId="{D4726221-7782-463D-BAF5-AEFEDCF372E2}" destId="{AC5083F6-42EF-4F71-BDB5-135398190CBB}" srcOrd="0" destOrd="2" presId="urn:microsoft.com/office/officeart/2008/layout/AscendingPictureAccentProcess"/>
    <dgm:cxn modelId="{92579E25-311D-46EF-AD30-A2081BCD215B}" type="presOf" srcId="{EDC0763D-2354-4A42-838F-4665881175B7}" destId="{5C37F0C1-6B06-47EE-AD1E-DC88D568D498}" srcOrd="0" destOrd="2" presId="urn:microsoft.com/office/officeart/2008/layout/AscendingPictureAccentProcess"/>
    <dgm:cxn modelId="{C000702B-B71B-498C-BB60-AB560AA0A692}" type="presOf" srcId="{52E2D976-39A6-40DE-894E-CA83A59348A4}" destId="{5C37F0C1-6B06-47EE-AD1E-DC88D568D498}" srcOrd="0" destOrd="1" presId="urn:microsoft.com/office/officeart/2008/layout/AscendingPictureAccentProcess"/>
    <dgm:cxn modelId="{69E7E53E-91DA-4522-B670-B45AF85EBB74}" type="presOf" srcId="{C786787E-B89E-4D54-B618-3D0CBA08DE60}" destId="{5C37F0C1-6B06-47EE-AD1E-DC88D568D498}" srcOrd="0" destOrd="0" presId="urn:microsoft.com/office/officeart/2008/layout/AscendingPictureAccentProcess"/>
    <dgm:cxn modelId="{3AEB545D-BD53-4E07-8CFD-0437007985C7}" type="presOf" srcId="{D359C96A-3F8F-4FCB-80FF-BF4CF450BF79}" destId="{7B8D7073-D382-47C0-BAA9-0C34950CFB5C}" srcOrd="0" destOrd="0" presId="urn:microsoft.com/office/officeart/2008/layout/AscendingPictureAccentProcess"/>
    <dgm:cxn modelId="{D5E4B24A-8FCB-4A58-8A9C-AE737562E50A}" type="presOf" srcId="{91E41584-933A-455F-9857-E76C622463C1}" destId="{4DD87B8E-E233-4D43-BE77-3F5E174FA504}" srcOrd="0" destOrd="0" presId="urn:microsoft.com/office/officeart/2008/layout/AscendingPictureAccentProcess"/>
    <dgm:cxn modelId="{9D5AA056-C948-4087-AD2B-6FF4D76D4A72}" srcId="{91E41584-933A-455F-9857-E76C622463C1}" destId="{EDC0763D-2354-4A42-838F-4665881175B7}" srcOrd="2" destOrd="0" parTransId="{68BEF5CB-B0CE-4C6D-9988-F4B9DA0CA581}" sibTransId="{A1FDF19A-AE4B-4538-B234-F3E56491F11C}"/>
    <dgm:cxn modelId="{2ADF8C59-03B1-4F0B-AF10-2FAF6A1FC559}" srcId="{96759F58-79F1-470B-BE48-6BD21F5E1FF0}" destId="{F7C60B92-90B2-427E-95E9-A29D4356C620}" srcOrd="0" destOrd="0" parTransId="{FE64B90F-2044-46EB-9842-B93C2FEA30CE}" sibTransId="{65AA529D-67DD-4194-BBAD-D4FEC4B14F09}"/>
    <dgm:cxn modelId="{31D6317A-0686-4902-848D-D390C12DDC47}" type="presOf" srcId="{F46304A5-82E6-49C1-8B0E-D636FCC8BEF9}" destId="{5C9D3678-A33C-41B5-81B3-0D5D526C9E4D}" srcOrd="0" destOrd="0" presId="urn:microsoft.com/office/officeart/2008/layout/AscendingPictureAccentProcess"/>
    <dgm:cxn modelId="{598A2481-695C-48AC-B67F-ABE36FAC16C8}" type="presOf" srcId="{96759F58-79F1-470B-BE48-6BD21F5E1FF0}" destId="{A3D158FA-4E90-4FF8-90E2-53B49D6F2034}" srcOrd="0" destOrd="0" presId="urn:microsoft.com/office/officeart/2008/layout/AscendingPictureAccentProcess"/>
    <dgm:cxn modelId="{B1DB658A-C8DF-45DC-84E6-09AB60C4CA6F}" type="presOf" srcId="{EA753DAB-A15B-4193-A698-73C0DEDFD93F}" destId="{C4553BF8-1BAB-491A-B35E-74C33F8A5478}" srcOrd="0" destOrd="0" presId="urn:microsoft.com/office/officeart/2008/layout/AscendingPictureAccentProcess"/>
    <dgm:cxn modelId="{92829B8D-F34C-4EF4-A474-61290CD967A4}" type="presOf" srcId="{BAD29D1F-E433-417F-B088-548F5D042AF7}" destId="{FB725AF3-C6AE-4CC3-991A-FA985FF90F13}" srcOrd="0" destOrd="0" presId="urn:microsoft.com/office/officeart/2008/layout/AscendingPictureAccentProcess"/>
    <dgm:cxn modelId="{8FD367A1-0859-48CB-844B-D6F29F1D0059}" srcId="{EA753DAB-A15B-4193-A698-73C0DEDFD93F}" destId="{96759F58-79F1-470B-BE48-6BD21F5E1FF0}" srcOrd="1" destOrd="0" parTransId="{300C2CCD-C5DC-4316-A3A9-589C6307F7DB}" sibTransId="{794F5D74-D9C7-4FCD-BF91-4FB671D315BE}"/>
    <dgm:cxn modelId="{9C594DA2-21D4-4CB6-9C67-82D339AECBC6}" srcId="{91E41584-933A-455F-9857-E76C622463C1}" destId="{C786787E-B89E-4D54-B618-3D0CBA08DE60}" srcOrd="0" destOrd="0" parTransId="{3B709DC3-0D74-4AE6-8FF6-A3459B765030}" sibTransId="{B68ED84F-3D87-4B87-B4E0-ECD37CDE157B}"/>
    <dgm:cxn modelId="{BB1F92A9-AA38-469E-91F4-3E26F072CB4F}" srcId="{96759F58-79F1-470B-BE48-6BD21F5E1FF0}" destId="{5F3A848B-023F-4430-8260-1D2B913C03D4}" srcOrd="1" destOrd="0" parTransId="{70404CEA-CA88-4A69-8609-C2A858521135}" sibTransId="{D916CB6E-6C0F-4A94-9511-B6FAFB41DBFB}"/>
    <dgm:cxn modelId="{2415A3B6-9E15-4030-8FA2-C4AAFB6218D3}" type="presOf" srcId="{A46F18C3-246D-480D-A852-319AA562DC32}" destId="{AC5083F6-42EF-4F71-BDB5-135398190CBB}" srcOrd="0" destOrd="3" presId="urn:microsoft.com/office/officeart/2008/layout/AscendingPictureAccentProcess"/>
    <dgm:cxn modelId="{DFE52AB7-C9E1-443A-B3E2-D98106FC141F}" srcId="{EA753DAB-A15B-4193-A698-73C0DEDFD93F}" destId="{D359C96A-3F8F-4FCB-80FF-BF4CF450BF79}" srcOrd="0" destOrd="0" parTransId="{CDCECD83-35C2-45B8-BD32-2E04B2BCDDEE}" sibTransId="{BAD29D1F-E433-417F-B088-548F5D042AF7}"/>
    <dgm:cxn modelId="{662C3FBA-4F99-41DE-825F-BC082AD0357F}" type="presOf" srcId="{5F3A848B-023F-4430-8260-1D2B913C03D4}" destId="{AC5083F6-42EF-4F71-BDB5-135398190CBB}" srcOrd="0" destOrd="1" presId="urn:microsoft.com/office/officeart/2008/layout/AscendingPictureAccentProcess"/>
    <dgm:cxn modelId="{0D893BCE-0A7F-4117-9332-72FD59CB2BD2}" type="presOf" srcId="{733A9EBB-4AC8-4D2E-B836-2F14F9E01D74}" destId="{3951689A-18F3-472F-84C9-D1B533EB0B15}" srcOrd="0" destOrd="0" presId="urn:microsoft.com/office/officeart/2008/layout/AscendingPictureAccentProcess"/>
    <dgm:cxn modelId="{5C04F3D9-1F52-4356-A2D5-9A25B4D23CEB}" type="presOf" srcId="{E7D8DC37-F310-4ED6-9B90-A804AFBDEA7C}" destId="{FC0D1F59-EDEF-43A8-B880-B6C7697BB32F}" srcOrd="0" destOrd="0" presId="urn:microsoft.com/office/officeart/2008/layout/AscendingPictureAccentProcess"/>
    <dgm:cxn modelId="{DCD823E0-F517-45AE-A850-1624E80E3827}" type="presOf" srcId="{794F5D74-D9C7-4FCD-BF91-4FB671D315BE}" destId="{012523F7-42AE-45F1-B1CE-4B854D432E7E}" srcOrd="0" destOrd="0" presId="urn:microsoft.com/office/officeart/2008/layout/AscendingPictureAccentProcess"/>
    <dgm:cxn modelId="{DC8A12E8-575B-4BFE-8E53-630F0D72F954}" srcId="{96759F58-79F1-470B-BE48-6BD21F5E1FF0}" destId="{A46F18C3-246D-480D-A852-319AA562DC32}" srcOrd="3" destOrd="0" parTransId="{6B5BCAB3-EC88-4479-92A7-8C4D0B97F61A}" sibTransId="{0992594F-8396-4AEB-857B-D7D5E4358BA3}"/>
    <dgm:cxn modelId="{CD0EFFF1-1070-4645-877E-F201631B9F4E}" srcId="{96759F58-79F1-470B-BE48-6BD21F5E1FF0}" destId="{D4726221-7782-463D-BAF5-AEFEDCF372E2}" srcOrd="2" destOrd="0" parTransId="{E80AD220-6A32-4DA5-AAEA-2472DCDBC2F8}" sibTransId="{6F5D5274-054D-4F65-B33D-3264185355EC}"/>
    <dgm:cxn modelId="{F32563FA-7942-41B8-8523-16529A41DBD0}" srcId="{EA753DAB-A15B-4193-A698-73C0DEDFD93F}" destId="{733A9EBB-4AC8-4D2E-B836-2F14F9E01D74}" srcOrd="3" destOrd="0" parTransId="{6C5F8AA5-329E-404E-8283-C147AE0D2C7D}" sibTransId="{F46304A5-82E6-49C1-8B0E-D636FCC8BEF9}"/>
    <dgm:cxn modelId="{93E3B1FE-3A1F-4390-A8A1-D58DBAFB303E}" srcId="{EA753DAB-A15B-4193-A698-73C0DEDFD93F}" destId="{91E41584-933A-455F-9857-E76C622463C1}" srcOrd="2" destOrd="0" parTransId="{759DCA0B-CF34-4722-AADC-F10BCCF492B7}" sibTransId="{E7D8DC37-F310-4ED6-9B90-A804AFBDEA7C}"/>
    <dgm:cxn modelId="{3494D452-21C3-4F71-A423-C89BD389BB18}" type="presParOf" srcId="{C4553BF8-1BAB-491A-B35E-74C33F8A5478}" destId="{0A35D45B-D772-4F85-8C02-2E73EECCE88F}" srcOrd="0" destOrd="0" presId="urn:microsoft.com/office/officeart/2008/layout/AscendingPictureAccentProcess"/>
    <dgm:cxn modelId="{F074B33F-1211-4011-BF04-F4A6F95D15D5}" type="presParOf" srcId="{C4553BF8-1BAB-491A-B35E-74C33F8A5478}" destId="{4FA3E50F-A582-4170-88D1-833B3B0D2EAF}" srcOrd="1" destOrd="0" presId="urn:microsoft.com/office/officeart/2008/layout/AscendingPictureAccentProcess"/>
    <dgm:cxn modelId="{C8488E65-44D0-424A-B43A-D93C94044FB0}" type="presParOf" srcId="{C4553BF8-1BAB-491A-B35E-74C33F8A5478}" destId="{A5B719E1-E799-4CF4-B2C5-B6C0DC27EA43}" srcOrd="2" destOrd="0" presId="urn:microsoft.com/office/officeart/2008/layout/AscendingPictureAccentProcess"/>
    <dgm:cxn modelId="{8A85BE70-9ABB-43BC-AE41-59B36FE50603}" type="presParOf" srcId="{C4553BF8-1BAB-491A-B35E-74C33F8A5478}" destId="{CBBF016B-2F8A-4B45-912F-8EFBEEC7A0F7}" srcOrd="3" destOrd="0" presId="urn:microsoft.com/office/officeart/2008/layout/AscendingPictureAccentProcess"/>
    <dgm:cxn modelId="{B905A6FA-45D1-4A6C-81C5-D3DC77CA4C9A}" type="presParOf" srcId="{C4553BF8-1BAB-491A-B35E-74C33F8A5478}" destId="{E378C758-2429-43FA-B65C-51DE393D4D8E}" srcOrd="4" destOrd="0" presId="urn:microsoft.com/office/officeart/2008/layout/AscendingPictureAccentProcess"/>
    <dgm:cxn modelId="{257251E7-1FA4-4E8B-B294-04368CFB5E55}" type="presParOf" srcId="{C4553BF8-1BAB-491A-B35E-74C33F8A5478}" destId="{6EDEEB5A-67F0-4F71-8BD4-3C342D703DF9}" srcOrd="5" destOrd="0" presId="urn:microsoft.com/office/officeart/2008/layout/AscendingPictureAccentProcess"/>
    <dgm:cxn modelId="{BC03E4D2-A8FE-422B-9587-CBE6250A15B1}" type="presParOf" srcId="{C4553BF8-1BAB-491A-B35E-74C33F8A5478}" destId="{92387FA6-8A8D-4F51-A6D0-D3583528149A}" srcOrd="6" destOrd="0" presId="urn:microsoft.com/office/officeart/2008/layout/AscendingPictureAccentProcess"/>
    <dgm:cxn modelId="{BD9A057B-84DD-4BD0-8AFC-7C200E20E8E1}" type="presParOf" srcId="{C4553BF8-1BAB-491A-B35E-74C33F8A5478}" destId="{092F5DEF-1F01-4F4C-9673-ABD047D23201}" srcOrd="7" destOrd="0" presId="urn:microsoft.com/office/officeart/2008/layout/AscendingPictureAccentProcess"/>
    <dgm:cxn modelId="{7128168C-3F23-4B18-B257-A34A6404072C}" type="presParOf" srcId="{C4553BF8-1BAB-491A-B35E-74C33F8A5478}" destId="{04274878-71E6-440E-AE86-3130FA127053}" srcOrd="8" destOrd="0" presId="urn:microsoft.com/office/officeart/2008/layout/AscendingPictureAccentProcess"/>
    <dgm:cxn modelId="{AD1419ED-284A-4C8C-B395-A378A6868C9E}" type="presParOf" srcId="{C4553BF8-1BAB-491A-B35E-74C33F8A5478}" destId="{C98D865A-B91F-47CA-B175-4950AC00F1A6}" srcOrd="9" destOrd="0" presId="urn:microsoft.com/office/officeart/2008/layout/AscendingPictureAccentProcess"/>
    <dgm:cxn modelId="{0FEA6590-AA0A-4B62-9487-72786A6B8565}" type="presParOf" srcId="{C4553BF8-1BAB-491A-B35E-74C33F8A5478}" destId="{17DC5221-256F-48D2-8320-DAF9359BEE8D}" srcOrd="10" destOrd="0" presId="urn:microsoft.com/office/officeart/2008/layout/AscendingPictureAccentProcess"/>
    <dgm:cxn modelId="{2E5D43CC-D5A0-48C5-A380-F74F720B81C6}" type="presParOf" srcId="{C4553BF8-1BAB-491A-B35E-74C33F8A5478}" destId="{BFE585ED-AF69-44C5-BB0E-9E6FFE5B24EA}" srcOrd="11" destOrd="0" presId="urn:microsoft.com/office/officeart/2008/layout/AscendingPictureAccentProcess"/>
    <dgm:cxn modelId="{B0566CE9-A67D-4613-98BC-D8A6A1B07E6D}" type="presParOf" srcId="{C4553BF8-1BAB-491A-B35E-74C33F8A5478}" destId="{213C0E49-A2CC-4DA0-9D20-A68AF635F5E9}" srcOrd="12" destOrd="0" presId="urn:microsoft.com/office/officeart/2008/layout/AscendingPictureAccentProcess"/>
    <dgm:cxn modelId="{6D353304-943E-4CD8-9062-2CC19A471257}" type="presParOf" srcId="{C4553BF8-1BAB-491A-B35E-74C33F8A5478}" destId="{7B8D7073-D382-47C0-BAA9-0C34950CFB5C}" srcOrd="13" destOrd="0" presId="urn:microsoft.com/office/officeart/2008/layout/AscendingPictureAccentProcess"/>
    <dgm:cxn modelId="{22996164-FF74-488C-B475-E92F8597EFB0}" type="presParOf" srcId="{C4553BF8-1BAB-491A-B35E-74C33F8A5478}" destId="{419C36F7-5F98-4D7B-981B-FCB34C85A989}" srcOrd="14" destOrd="0" presId="urn:microsoft.com/office/officeart/2008/layout/AscendingPictureAccentProcess"/>
    <dgm:cxn modelId="{21F023B1-A6FC-4F42-A2CF-5F28740B8FC6}" type="presParOf" srcId="{419C36F7-5F98-4D7B-981B-FCB34C85A989}" destId="{FB725AF3-C6AE-4CC3-991A-FA985FF90F13}" srcOrd="0" destOrd="0" presId="urn:microsoft.com/office/officeart/2008/layout/AscendingPictureAccentProcess"/>
    <dgm:cxn modelId="{E5829539-793A-4D6B-B1B8-27D57CA0E35E}" type="presParOf" srcId="{C4553BF8-1BAB-491A-B35E-74C33F8A5478}" destId="{A3D158FA-4E90-4FF8-90E2-53B49D6F2034}" srcOrd="15" destOrd="0" presId="urn:microsoft.com/office/officeart/2008/layout/AscendingPictureAccentProcess"/>
    <dgm:cxn modelId="{8330BA89-0557-4095-B577-0DB27241706E}" type="presParOf" srcId="{C4553BF8-1BAB-491A-B35E-74C33F8A5478}" destId="{AC5083F6-42EF-4F71-BDB5-135398190CBB}" srcOrd="16" destOrd="0" presId="urn:microsoft.com/office/officeart/2008/layout/AscendingPictureAccentProcess"/>
    <dgm:cxn modelId="{E2D345E4-6E42-4115-A59E-0CA6C8372807}" type="presParOf" srcId="{C4553BF8-1BAB-491A-B35E-74C33F8A5478}" destId="{21968606-23A8-4650-AB9B-4634B01928A4}" srcOrd="17" destOrd="0" presId="urn:microsoft.com/office/officeart/2008/layout/AscendingPictureAccentProcess"/>
    <dgm:cxn modelId="{49013E59-F8F7-479D-B03A-C877132F03E7}" type="presParOf" srcId="{21968606-23A8-4650-AB9B-4634B01928A4}" destId="{012523F7-42AE-45F1-B1CE-4B854D432E7E}" srcOrd="0" destOrd="0" presId="urn:microsoft.com/office/officeart/2008/layout/AscendingPictureAccentProcess"/>
    <dgm:cxn modelId="{B8C156C1-37E8-4B29-AF1B-D3C6FCAA1822}" type="presParOf" srcId="{C4553BF8-1BAB-491A-B35E-74C33F8A5478}" destId="{4DD87B8E-E233-4D43-BE77-3F5E174FA504}" srcOrd="18" destOrd="0" presId="urn:microsoft.com/office/officeart/2008/layout/AscendingPictureAccentProcess"/>
    <dgm:cxn modelId="{E5493E05-6AF8-4237-8626-03D2BFF6C853}" type="presParOf" srcId="{C4553BF8-1BAB-491A-B35E-74C33F8A5478}" destId="{5C37F0C1-6B06-47EE-AD1E-DC88D568D498}" srcOrd="19" destOrd="0" presId="urn:microsoft.com/office/officeart/2008/layout/AscendingPictureAccentProcess"/>
    <dgm:cxn modelId="{68E86E0B-9EA1-4F85-B993-C8996EC21B0F}" type="presParOf" srcId="{C4553BF8-1BAB-491A-B35E-74C33F8A5478}" destId="{E40710D0-04BC-4C91-8846-FEE7525DADB5}" srcOrd="20" destOrd="0" presId="urn:microsoft.com/office/officeart/2008/layout/AscendingPictureAccentProcess"/>
    <dgm:cxn modelId="{BE2AB59F-8EB3-487D-A5F5-0DDD36D4A5C4}" type="presParOf" srcId="{E40710D0-04BC-4C91-8846-FEE7525DADB5}" destId="{FC0D1F59-EDEF-43A8-B880-B6C7697BB32F}" srcOrd="0" destOrd="0" presId="urn:microsoft.com/office/officeart/2008/layout/AscendingPictureAccentProcess"/>
    <dgm:cxn modelId="{AAA4465E-13D9-4DB2-9C6B-3BC424D83EAF}" type="presParOf" srcId="{C4553BF8-1BAB-491A-B35E-74C33F8A5478}" destId="{3951689A-18F3-472F-84C9-D1B533EB0B15}" srcOrd="21" destOrd="0" presId="urn:microsoft.com/office/officeart/2008/layout/AscendingPictureAccentProcess"/>
    <dgm:cxn modelId="{12261255-E172-4305-814E-F08BCD5B16B2}" type="presParOf" srcId="{C4553BF8-1BAB-491A-B35E-74C33F8A5478}" destId="{9C951B06-EEDC-4457-AA3E-7055A936FF4D}" srcOrd="22" destOrd="0" presId="urn:microsoft.com/office/officeart/2008/layout/AscendingPictureAccentProcess"/>
    <dgm:cxn modelId="{FA0B6919-0DAE-4092-A011-7FAB1DFE173B}" type="presParOf" srcId="{9C951B06-EEDC-4457-AA3E-7055A936FF4D}" destId="{5C9D3678-A33C-41B5-81B3-0D5D526C9E4D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753DAB-A15B-4193-A698-73C0DEDFD93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359C96A-3F8F-4FCB-80FF-BF4CF450BF79}">
      <dgm:prSet phldrT="[Text]"/>
      <dgm:spPr>
        <a:solidFill>
          <a:srgbClr val="2E5369"/>
        </a:solidFill>
      </dgm:spPr>
      <dgm:t>
        <a:bodyPr/>
        <a:lstStyle/>
        <a:p>
          <a:r>
            <a:rPr lang="pt-PT" dirty="0">
              <a:solidFill>
                <a:schemeClr val="bg1"/>
              </a:solidFill>
            </a:rPr>
            <a:t>Definição do projeto</a:t>
          </a:r>
        </a:p>
      </dgm:t>
    </dgm:pt>
    <dgm:pt modelId="{CDCECD83-35C2-45B8-BD32-2E04B2BCDDEE}" type="parTrans" cxnId="{DFE52AB7-C9E1-443A-B3E2-D98106FC141F}">
      <dgm:prSet/>
      <dgm:spPr/>
      <dgm:t>
        <a:bodyPr/>
        <a:lstStyle/>
        <a:p>
          <a:endParaRPr lang="pt-PT" sz="3200" dirty="0"/>
        </a:p>
      </dgm:t>
    </dgm:pt>
    <dgm:pt modelId="{BAD29D1F-E433-417F-B088-548F5D042AF7}" type="sibTrans" cxnId="{DFE52AB7-C9E1-443A-B3E2-D98106FC141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7C60B92-90B2-427E-95E9-A29D4356C620}">
      <dgm:prSet phldrT="[Text]"/>
      <dgm:spPr/>
      <dgm:t>
        <a:bodyPr/>
        <a:lstStyle/>
        <a:p>
          <a:r>
            <a:rPr lang="pt-PT" dirty="0"/>
            <a:t>Plano do voo</a:t>
          </a:r>
        </a:p>
      </dgm:t>
    </dgm:pt>
    <dgm:pt modelId="{FE64B90F-2044-46EB-9842-B93C2FEA30CE}" type="parTrans" cxnId="{2ADF8C59-03B1-4F0B-AF10-2FAF6A1FC559}">
      <dgm:prSet/>
      <dgm:spPr/>
      <dgm:t>
        <a:bodyPr/>
        <a:lstStyle/>
        <a:p>
          <a:endParaRPr lang="pt-PT" sz="3200" dirty="0"/>
        </a:p>
      </dgm:t>
    </dgm:pt>
    <dgm:pt modelId="{65AA529D-67DD-4194-BBAD-D4FEC4B14F09}" type="sibTrans" cxnId="{2ADF8C59-03B1-4F0B-AF10-2FAF6A1FC559}">
      <dgm:prSet/>
      <dgm:spPr/>
      <dgm:t>
        <a:bodyPr/>
        <a:lstStyle/>
        <a:p>
          <a:endParaRPr lang="pt-PT" dirty="0"/>
        </a:p>
      </dgm:t>
    </dgm:pt>
    <dgm:pt modelId="{5F3A848B-023F-4430-8260-1D2B913C03D4}">
      <dgm:prSet phldrT="[Text]"/>
      <dgm:spPr/>
      <dgm:t>
        <a:bodyPr/>
        <a:lstStyle/>
        <a:p>
          <a:r>
            <a:rPr lang="pt-PT" dirty="0"/>
            <a:t>(pré-sinalização e coordenação de PFs)</a:t>
          </a:r>
        </a:p>
      </dgm:t>
    </dgm:pt>
    <dgm:pt modelId="{70404CEA-CA88-4A69-8609-C2A858521135}" type="parTrans" cxnId="{BB1F92A9-AA38-469E-91F4-3E26F072CB4F}">
      <dgm:prSet/>
      <dgm:spPr/>
      <dgm:t>
        <a:bodyPr/>
        <a:lstStyle/>
        <a:p>
          <a:endParaRPr lang="pt-PT" sz="3200" dirty="0"/>
        </a:p>
      </dgm:t>
    </dgm:pt>
    <dgm:pt modelId="{D916CB6E-6C0F-4A94-9511-B6FAFB41DBFB}" type="sibTrans" cxnId="{BB1F92A9-AA38-469E-91F4-3E26F072CB4F}">
      <dgm:prSet/>
      <dgm:spPr/>
      <dgm:t>
        <a:bodyPr/>
        <a:lstStyle/>
        <a:p>
          <a:endParaRPr lang="pt-PT" dirty="0"/>
        </a:p>
      </dgm:t>
    </dgm:pt>
    <dgm:pt modelId="{52E2D976-39A6-40DE-894E-CA83A59348A4}">
      <dgm:prSet phldrT="[Text]"/>
      <dgm:spPr/>
      <dgm:t>
        <a:bodyPr/>
        <a:lstStyle/>
        <a:p>
          <a:r>
            <a:rPr lang="pt-PT" dirty="0"/>
            <a:t>Determinação de coordenadas de PFs</a:t>
          </a:r>
        </a:p>
      </dgm:t>
    </dgm:pt>
    <dgm:pt modelId="{EB5D47EA-6878-49BA-AD2D-1B18D0E9AFEE}" type="parTrans" cxnId="{06ADA512-B9CE-4518-A608-A982DF340DF5}">
      <dgm:prSet/>
      <dgm:spPr/>
      <dgm:t>
        <a:bodyPr/>
        <a:lstStyle/>
        <a:p>
          <a:endParaRPr lang="pt-PT" sz="3200" dirty="0"/>
        </a:p>
      </dgm:t>
    </dgm:pt>
    <dgm:pt modelId="{70E34F16-3CB1-44C4-B6BD-4B7B57F728F4}" type="sibTrans" cxnId="{06ADA512-B9CE-4518-A608-A982DF340DF5}">
      <dgm:prSet/>
      <dgm:spPr/>
      <dgm:t>
        <a:bodyPr/>
        <a:lstStyle/>
        <a:p>
          <a:endParaRPr lang="pt-PT" dirty="0"/>
        </a:p>
      </dgm:t>
    </dgm:pt>
    <dgm:pt modelId="{D4726221-7782-463D-BAF5-AEFEDCF372E2}">
      <dgm:prSet phldrT="[Text]"/>
      <dgm:spPr/>
      <dgm:t>
        <a:bodyPr/>
        <a:lstStyle/>
        <a:p>
          <a:r>
            <a:rPr lang="pt-PT" dirty="0"/>
            <a:t>Voo fotográfico</a:t>
          </a:r>
        </a:p>
      </dgm:t>
    </dgm:pt>
    <dgm:pt modelId="{E80AD220-6A32-4DA5-AAEA-2472DCDBC2F8}" type="parTrans" cxnId="{CD0EFFF1-1070-4645-877E-F201631B9F4E}">
      <dgm:prSet/>
      <dgm:spPr/>
      <dgm:t>
        <a:bodyPr/>
        <a:lstStyle/>
        <a:p>
          <a:endParaRPr lang="pt-PT" sz="3200" dirty="0"/>
        </a:p>
      </dgm:t>
    </dgm:pt>
    <dgm:pt modelId="{6F5D5274-054D-4F65-B33D-3264185355EC}" type="sibTrans" cxnId="{CD0EFFF1-1070-4645-877E-F201631B9F4E}">
      <dgm:prSet/>
      <dgm:spPr/>
      <dgm:t>
        <a:bodyPr/>
        <a:lstStyle/>
        <a:p>
          <a:endParaRPr lang="pt-PT" dirty="0"/>
        </a:p>
      </dgm:t>
    </dgm:pt>
    <dgm:pt modelId="{A46F18C3-246D-480D-A852-319AA562DC32}">
      <dgm:prSet phldrT="[Text]"/>
      <dgm:spPr/>
      <dgm:t>
        <a:bodyPr/>
        <a:lstStyle/>
        <a:p>
          <a:r>
            <a:rPr lang="pt-PT" dirty="0"/>
            <a:t>Cobertura por fotografia aérea</a:t>
          </a:r>
        </a:p>
      </dgm:t>
    </dgm:pt>
    <dgm:pt modelId="{6B5BCAB3-EC88-4479-92A7-8C4D0B97F61A}" type="parTrans" cxnId="{DC8A12E8-575B-4BFE-8E53-630F0D72F954}">
      <dgm:prSet/>
      <dgm:spPr/>
      <dgm:t>
        <a:bodyPr/>
        <a:lstStyle/>
        <a:p>
          <a:endParaRPr lang="pt-PT" sz="3200" dirty="0"/>
        </a:p>
      </dgm:t>
    </dgm:pt>
    <dgm:pt modelId="{0992594F-8396-4AEB-857B-D7D5E4358BA3}" type="sibTrans" cxnId="{DC8A12E8-575B-4BFE-8E53-630F0D72F954}">
      <dgm:prSet/>
      <dgm:spPr/>
      <dgm:t>
        <a:bodyPr/>
        <a:lstStyle/>
        <a:p>
          <a:endParaRPr lang="pt-PT" dirty="0"/>
        </a:p>
      </dgm:t>
    </dgm:pt>
    <dgm:pt modelId="{C786787E-B89E-4D54-B618-3D0CBA08DE60}">
      <dgm:prSet phldrT="[Text]"/>
      <dgm:spPr/>
      <dgm:t>
        <a:bodyPr/>
        <a:lstStyle/>
        <a:p>
          <a:r>
            <a:rPr lang="pt-PT" dirty="0"/>
            <a:t>Marcação/ transferência de pontos de apoio</a:t>
          </a:r>
        </a:p>
      </dgm:t>
    </dgm:pt>
    <dgm:pt modelId="{3B709DC3-0D74-4AE6-8FF6-A3459B765030}" type="parTrans" cxnId="{9C594DA2-21D4-4CB6-9C67-82D339AECBC6}">
      <dgm:prSet/>
      <dgm:spPr/>
      <dgm:t>
        <a:bodyPr/>
        <a:lstStyle/>
        <a:p>
          <a:endParaRPr lang="pt-PT" sz="3200" dirty="0"/>
        </a:p>
      </dgm:t>
    </dgm:pt>
    <dgm:pt modelId="{B68ED84F-3D87-4B87-B4E0-ECD37CDE157B}" type="sibTrans" cxnId="{9C594DA2-21D4-4CB6-9C67-82D339AECBC6}">
      <dgm:prSet/>
      <dgm:spPr/>
      <dgm:t>
        <a:bodyPr/>
        <a:lstStyle/>
        <a:p>
          <a:endParaRPr lang="pt-PT" dirty="0"/>
        </a:p>
      </dgm:t>
    </dgm:pt>
    <dgm:pt modelId="{733A9EBB-4AC8-4D2E-B836-2F14F9E01D74}">
      <dgm:prSet phldrT="[Text]"/>
      <dgm:spPr/>
      <dgm:t>
        <a:bodyPr/>
        <a:lstStyle/>
        <a:p>
          <a:r>
            <a:rPr lang="pt-PT" dirty="0"/>
            <a:t>Restituição</a:t>
          </a:r>
        </a:p>
      </dgm:t>
    </dgm:pt>
    <dgm:pt modelId="{6C5F8AA5-329E-404E-8283-C147AE0D2C7D}" type="parTrans" cxnId="{F32563FA-7942-41B8-8523-16529A41DBD0}">
      <dgm:prSet/>
      <dgm:spPr/>
      <dgm:t>
        <a:bodyPr/>
        <a:lstStyle/>
        <a:p>
          <a:endParaRPr lang="pt-PT" sz="3200" dirty="0"/>
        </a:p>
      </dgm:t>
    </dgm:pt>
    <dgm:pt modelId="{F46304A5-82E6-49C1-8B0E-D636FCC8BEF9}" type="sibTrans" cxnId="{F32563FA-7942-41B8-8523-16529A41DBD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Earth globe: Africa and Europe with solid fill"/>
        </a:ext>
      </dgm:extLst>
    </dgm:pt>
    <dgm:pt modelId="{EDC0763D-2354-4A42-838F-4665881175B7}">
      <dgm:prSet phldrT="[Text]"/>
      <dgm:spPr/>
      <dgm:t>
        <a:bodyPr/>
        <a:lstStyle/>
        <a:p>
          <a:r>
            <a:rPr lang="pt-PT" dirty="0"/>
            <a:t>Aerotriangulação</a:t>
          </a:r>
        </a:p>
      </dgm:t>
    </dgm:pt>
    <dgm:pt modelId="{68BEF5CB-B0CE-4C6D-9988-F4B9DA0CA581}" type="parTrans" cxnId="{9D5AA056-C948-4087-AD2B-6FF4D76D4A72}">
      <dgm:prSet/>
      <dgm:spPr/>
      <dgm:t>
        <a:bodyPr/>
        <a:lstStyle/>
        <a:p>
          <a:endParaRPr lang="pt-PT" sz="3200" dirty="0"/>
        </a:p>
      </dgm:t>
    </dgm:pt>
    <dgm:pt modelId="{A1FDF19A-AE4B-4538-B234-F3E56491F11C}" type="sibTrans" cxnId="{9D5AA056-C948-4087-AD2B-6FF4D76D4A72}">
      <dgm:prSet/>
      <dgm:spPr/>
      <dgm:t>
        <a:bodyPr/>
        <a:lstStyle/>
        <a:p>
          <a:endParaRPr lang="pt-PT" dirty="0"/>
        </a:p>
      </dgm:t>
    </dgm:pt>
    <dgm:pt modelId="{96759F58-79F1-470B-BE48-6BD21F5E1FF0}">
      <dgm:prSet phldrT="[Text]"/>
      <dgm:spPr/>
      <dgm:t>
        <a:bodyPr/>
        <a:lstStyle/>
        <a:p>
          <a:r>
            <a:rPr lang="pt-PT" noProof="0" dirty="0"/>
            <a:t>Voo</a:t>
          </a:r>
          <a:r>
            <a:rPr lang="pt-PT" dirty="0"/>
            <a:t> Fotográfico</a:t>
          </a:r>
        </a:p>
      </dgm:t>
    </dgm:pt>
    <dgm:pt modelId="{300C2CCD-C5DC-4316-A3A9-589C6307F7DB}" type="parTrans" cxnId="{8FD367A1-0859-48CB-844B-D6F29F1D0059}">
      <dgm:prSet/>
      <dgm:spPr/>
      <dgm:t>
        <a:bodyPr/>
        <a:lstStyle/>
        <a:p>
          <a:endParaRPr lang="pt-PT" dirty="0"/>
        </a:p>
      </dgm:t>
    </dgm:pt>
    <dgm:pt modelId="{794F5D74-D9C7-4FCD-BF91-4FB671D315BE}" type="sibTrans" cxnId="{8FD367A1-0859-48CB-844B-D6F29F1D0059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91E41584-933A-455F-9857-E76C622463C1}">
      <dgm:prSet phldrT="[Text]"/>
      <dgm:spPr/>
      <dgm:t>
        <a:bodyPr/>
        <a:lstStyle/>
        <a:p>
          <a:r>
            <a:rPr lang="pt-PT" dirty="0"/>
            <a:t>Georreferenciação</a:t>
          </a:r>
        </a:p>
      </dgm:t>
    </dgm:pt>
    <dgm:pt modelId="{759DCA0B-CF34-4722-AADC-F10BCCF492B7}" type="parTrans" cxnId="{93E3B1FE-3A1F-4390-A8A1-D58DBAFB303E}">
      <dgm:prSet/>
      <dgm:spPr/>
      <dgm:t>
        <a:bodyPr/>
        <a:lstStyle/>
        <a:p>
          <a:endParaRPr lang="pt-PT" dirty="0"/>
        </a:p>
      </dgm:t>
    </dgm:pt>
    <dgm:pt modelId="{E7D8DC37-F310-4ED6-9B90-A804AFBDEA7C}" type="sibTrans" cxnId="{93E3B1FE-3A1F-4390-A8A1-D58DBAFB303E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C4553BF8-1BAB-491A-B35E-74C33F8A5478}" type="pres">
      <dgm:prSet presAssocID="{EA753DAB-A15B-4193-A698-73C0DEDFD93F}" presName="Name0" presStyleCnt="0">
        <dgm:presLayoutVars>
          <dgm:chMax val="7"/>
          <dgm:chPref val="7"/>
          <dgm:dir/>
        </dgm:presLayoutVars>
      </dgm:prSet>
      <dgm:spPr/>
    </dgm:pt>
    <dgm:pt modelId="{0A35D45B-D772-4F85-8C02-2E73EECCE88F}" type="pres">
      <dgm:prSet presAssocID="{EA753DAB-A15B-4193-A698-73C0DEDFD93F}" presName="dot1" presStyleLbl="alignNode1" presStyleIdx="0" presStyleCnt="13"/>
      <dgm:spPr/>
    </dgm:pt>
    <dgm:pt modelId="{4FA3E50F-A582-4170-88D1-833B3B0D2EAF}" type="pres">
      <dgm:prSet presAssocID="{EA753DAB-A15B-4193-A698-73C0DEDFD93F}" presName="dot2" presStyleLbl="alignNode1" presStyleIdx="1" presStyleCnt="13"/>
      <dgm:spPr/>
    </dgm:pt>
    <dgm:pt modelId="{A5B719E1-E799-4CF4-B2C5-B6C0DC27EA43}" type="pres">
      <dgm:prSet presAssocID="{EA753DAB-A15B-4193-A698-73C0DEDFD93F}" presName="dot3" presStyleLbl="alignNode1" presStyleIdx="2" presStyleCnt="13"/>
      <dgm:spPr/>
    </dgm:pt>
    <dgm:pt modelId="{CBBF016B-2F8A-4B45-912F-8EFBEEC7A0F7}" type="pres">
      <dgm:prSet presAssocID="{EA753DAB-A15B-4193-A698-73C0DEDFD93F}" presName="dot4" presStyleLbl="alignNode1" presStyleIdx="3" presStyleCnt="13"/>
      <dgm:spPr/>
    </dgm:pt>
    <dgm:pt modelId="{E378C758-2429-43FA-B65C-51DE393D4D8E}" type="pres">
      <dgm:prSet presAssocID="{EA753DAB-A15B-4193-A698-73C0DEDFD93F}" presName="dot5" presStyleLbl="alignNode1" presStyleIdx="4" presStyleCnt="13"/>
      <dgm:spPr/>
    </dgm:pt>
    <dgm:pt modelId="{6EDEEB5A-67F0-4F71-8BD4-3C342D703DF9}" type="pres">
      <dgm:prSet presAssocID="{EA753DAB-A15B-4193-A698-73C0DEDFD93F}" presName="dot6" presStyleLbl="alignNode1" presStyleIdx="5" presStyleCnt="13"/>
      <dgm:spPr/>
    </dgm:pt>
    <dgm:pt modelId="{92387FA6-8A8D-4F51-A6D0-D3583528149A}" type="pres">
      <dgm:prSet presAssocID="{EA753DAB-A15B-4193-A698-73C0DEDFD93F}" presName="dotArrow1" presStyleLbl="alignNode1" presStyleIdx="6" presStyleCnt="13"/>
      <dgm:spPr/>
    </dgm:pt>
    <dgm:pt modelId="{092F5DEF-1F01-4F4C-9673-ABD047D23201}" type="pres">
      <dgm:prSet presAssocID="{EA753DAB-A15B-4193-A698-73C0DEDFD93F}" presName="dotArrow2" presStyleLbl="alignNode1" presStyleIdx="7" presStyleCnt="13"/>
      <dgm:spPr/>
    </dgm:pt>
    <dgm:pt modelId="{04274878-71E6-440E-AE86-3130FA127053}" type="pres">
      <dgm:prSet presAssocID="{EA753DAB-A15B-4193-A698-73C0DEDFD93F}" presName="dotArrow3" presStyleLbl="alignNode1" presStyleIdx="8" presStyleCnt="13"/>
      <dgm:spPr/>
    </dgm:pt>
    <dgm:pt modelId="{C98D865A-B91F-47CA-B175-4950AC00F1A6}" type="pres">
      <dgm:prSet presAssocID="{EA753DAB-A15B-4193-A698-73C0DEDFD93F}" presName="dotArrow4" presStyleLbl="alignNode1" presStyleIdx="9" presStyleCnt="13"/>
      <dgm:spPr/>
    </dgm:pt>
    <dgm:pt modelId="{17DC5221-256F-48D2-8320-DAF9359BEE8D}" type="pres">
      <dgm:prSet presAssocID="{EA753DAB-A15B-4193-A698-73C0DEDFD93F}" presName="dotArrow5" presStyleLbl="alignNode1" presStyleIdx="10" presStyleCnt="13"/>
      <dgm:spPr/>
    </dgm:pt>
    <dgm:pt modelId="{BFE585ED-AF69-44C5-BB0E-9E6FFE5B24EA}" type="pres">
      <dgm:prSet presAssocID="{EA753DAB-A15B-4193-A698-73C0DEDFD93F}" presName="dotArrow6" presStyleLbl="alignNode1" presStyleIdx="11" presStyleCnt="13"/>
      <dgm:spPr/>
    </dgm:pt>
    <dgm:pt modelId="{213C0E49-A2CC-4DA0-9D20-A68AF635F5E9}" type="pres">
      <dgm:prSet presAssocID="{EA753DAB-A15B-4193-A698-73C0DEDFD93F}" presName="dotArrow7" presStyleLbl="alignNode1" presStyleIdx="12" presStyleCnt="13"/>
      <dgm:spPr/>
    </dgm:pt>
    <dgm:pt modelId="{7B8D7073-D382-47C0-BAA9-0C34950CFB5C}" type="pres">
      <dgm:prSet presAssocID="{D359C96A-3F8F-4FCB-80FF-BF4CF450BF79}" presName="parTx1" presStyleLbl="node1" presStyleIdx="0" presStyleCnt="4"/>
      <dgm:spPr/>
    </dgm:pt>
    <dgm:pt modelId="{419C36F7-5F98-4D7B-981B-FCB34C85A989}" type="pres">
      <dgm:prSet presAssocID="{BAD29D1F-E433-417F-B088-548F5D042AF7}" presName="picture1" presStyleCnt="0"/>
      <dgm:spPr/>
    </dgm:pt>
    <dgm:pt modelId="{FB725AF3-C6AE-4CC3-991A-FA985FF90F13}" type="pres">
      <dgm:prSet presAssocID="{BAD29D1F-E433-417F-B088-548F5D042AF7}" presName="imageRepeatNode" presStyleLbl="fgImgPlace1" presStyleIdx="0" presStyleCnt="4"/>
      <dgm:spPr/>
    </dgm:pt>
    <dgm:pt modelId="{A3D158FA-4E90-4FF8-90E2-53B49D6F2034}" type="pres">
      <dgm:prSet presAssocID="{96759F58-79F1-470B-BE48-6BD21F5E1FF0}" presName="parTx2" presStyleLbl="node1" presStyleIdx="1" presStyleCnt="4"/>
      <dgm:spPr/>
    </dgm:pt>
    <dgm:pt modelId="{AC5083F6-42EF-4F71-BDB5-135398190CBB}" type="pres">
      <dgm:prSet presAssocID="{96759F58-79F1-470B-BE48-6BD21F5E1FF0}" presName="desTx2" presStyleLbl="revTx" presStyleIdx="0" presStyleCnt="2">
        <dgm:presLayoutVars>
          <dgm:bulletEnabled val="1"/>
        </dgm:presLayoutVars>
      </dgm:prSet>
      <dgm:spPr/>
    </dgm:pt>
    <dgm:pt modelId="{21968606-23A8-4650-AB9B-4634B01928A4}" type="pres">
      <dgm:prSet presAssocID="{794F5D74-D9C7-4FCD-BF91-4FB671D315BE}" presName="picture2" presStyleCnt="0"/>
      <dgm:spPr/>
    </dgm:pt>
    <dgm:pt modelId="{012523F7-42AE-45F1-B1CE-4B854D432E7E}" type="pres">
      <dgm:prSet presAssocID="{794F5D74-D9C7-4FCD-BF91-4FB671D315BE}" presName="imageRepeatNode" presStyleLbl="fgImgPlace1" presStyleIdx="1" presStyleCnt="4"/>
      <dgm:spPr/>
    </dgm:pt>
    <dgm:pt modelId="{4DD87B8E-E233-4D43-BE77-3F5E174FA504}" type="pres">
      <dgm:prSet presAssocID="{91E41584-933A-455F-9857-E76C622463C1}" presName="parTx3" presStyleLbl="node1" presStyleIdx="2" presStyleCnt="4"/>
      <dgm:spPr/>
    </dgm:pt>
    <dgm:pt modelId="{5C37F0C1-6B06-47EE-AD1E-DC88D568D498}" type="pres">
      <dgm:prSet presAssocID="{91E41584-933A-455F-9857-E76C622463C1}" presName="desTx3" presStyleLbl="revTx" presStyleIdx="1" presStyleCnt="2">
        <dgm:presLayoutVars>
          <dgm:bulletEnabled val="1"/>
        </dgm:presLayoutVars>
      </dgm:prSet>
      <dgm:spPr/>
    </dgm:pt>
    <dgm:pt modelId="{E40710D0-04BC-4C91-8846-FEE7525DADB5}" type="pres">
      <dgm:prSet presAssocID="{E7D8DC37-F310-4ED6-9B90-A804AFBDEA7C}" presName="picture3" presStyleCnt="0"/>
      <dgm:spPr/>
    </dgm:pt>
    <dgm:pt modelId="{FC0D1F59-EDEF-43A8-B880-B6C7697BB32F}" type="pres">
      <dgm:prSet presAssocID="{E7D8DC37-F310-4ED6-9B90-A804AFBDEA7C}" presName="imageRepeatNode" presStyleLbl="fgImgPlace1" presStyleIdx="2" presStyleCnt="4"/>
      <dgm:spPr/>
    </dgm:pt>
    <dgm:pt modelId="{3951689A-18F3-472F-84C9-D1B533EB0B15}" type="pres">
      <dgm:prSet presAssocID="{733A9EBB-4AC8-4D2E-B836-2F14F9E01D74}" presName="parTx4" presStyleLbl="node1" presStyleIdx="3" presStyleCnt="4"/>
      <dgm:spPr/>
    </dgm:pt>
    <dgm:pt modelId="{9C951B06-EEDC-4457-AA3E-7055A936FF4D}" type="pres">
      <dgm:prSet presAssocID="{F46304A5-82E6-49C1-8B0E-D636FCC8BEF9}" presName="picture4" presStyleCnt="0"/>
      <dgm:spPr/>
    </dgm:pt>
    <dgm:pt modelId="{5C9D3678-A33C-41B5-81B3-0D5D526C9E4D}" type="pres">
      <dgm:prSet presAssocID="{F46304A5-82E6-49C1-8B0E-D636FCC8BEF9}" presName="imageRepeatNode" presStyleLbl="fgImgPlace1" presStyleIdx="3" presStyleCnt="4"/>
      <dgm:spPr/>
    </dgm:pt>
  </dgm:ptLst>
  <dgm:cxnLst>
    <dgm:cxn modelId="{EA8A6E11-02FC-4599-AFA9-83282C5CD08A}" type="presOf" srcId="{F7C60B92-90B2-427E-95E9-A29D4356C620}" destId="{AC5083F6-42EF-4F71-BDB5-135398190CBB}" srcOrd="0" destOrd="0" presId="urn:microsoft.com/office/officeart/2008/layout/AscendingPictureAccentProcess"/>
    <dgm:cxn modelId="{06ADA512-B9CE-4518-A608-A982DF340DF5}" srcId="{91E41584-933A-455F-9857-E76C622463C1}" destId="{52E2D976-39A6-40DE-894E-CA83A59348A4}" srcOrd="1" destOrd="0" parTransId="{EB5D47EA-6878-49BA-AD2D-1B18D0E9AFEE}" sibTransId="{70E34F16-3CB1-44C4-B6BD-4B7B57F728F4}"/>
    <dgm:cxn modelId="{77ED8615-A24A-495B-944B-8D9480FE2074}" type="presOf" srcId="{D4726221-7782-463D-BAF5-AEFEDCF372E2}" destId="{AC5083F6-42EF-4F71-BDB5-135398190CBB}" srcOrd="0" destOrd="2" presId="urn:microsoft.com/office/officeart/2008/layout/AscendingPictureAccentProcess"/>
    <dgm:cxn modelId="{92579E25-311D-46EF-AD30-A2081BCD215B}" type="presOf" srcId="{EDC0763D-2354-4A42-838F-4665881175B7}" destId="{5C37F0C1-6B06-47EE-AD1E-DC88D568D498}" srcOrd="0" destOrd="2" presId="urn:microsoft.com/office/officeart/2008/layout/AscendingPictureAccentProcess"/>
    <dgm:cxn modelId="{C000702B-B71B-498C-BB60-AB560AA0A692}" type="presOf" srcId="{52E2D976-39A6-40DE-894E-CA83A59348A4}" destId="{5C37F0C1-6B06-47EE-AD1E-DC88D568D498}" srcOrd="0" destOrd="1" presId="urn:microsoft.com/office/officeart/2008/layout/AscendingPictureAccentProcess"/>
    <dgm:cxn modelId="{69E7E53E-91DA-4522-B670-B45AF85EBB74}" type="presOf" srcId="{C786787E-B89E-4D54-B618-3D0CBA08DE60}" destId="{5C37F0C1-6B06-47EE-AD1E-DC88D568D498}" srcOrd="0" destOrd="0" presId="urn:microsoft.com/office/officeart/2008/layout/AscendingPictureAccentProcess"/>
    <dgm:cxn modelId="{3AEB545D-BD53-4E07-8CFD-0437007985C7}" type="presOf" srcId="{D359C96A-3F8F-4FCB-80FF-BF4CF450BF79}" destId="{7B8D7073-D382-47C0-BAA9-0C34950CFB5C}" srcOrd="0" destOrd="0" presId="urn:microsoft.com/office/officeart/2008/layout/AscendingPictureAccentProcess"/>
    <dgm:cxn modelId="{D5E4B24A-8FCB-4A58-8A9C-AE737562E50A}" type="presOf" srcId="{91E41584-933A-455F-9857-E76C622463C1}" destId="{4DD87B8E-E233-4D43-BE77-3F5E174FA504}" srcOrd="0" destOrd="0" presId="urn:microsoft.com/office/officeart/2008/layout/AscendingPictureAccentProcess"/>
    <dgm:cxn modelId="{9D5AA056-C948-4087-AD2B-6FF4D76D4A72}" srcId="{91E41584-933A-455F-9857-E76C622463C1}" destId="{EDC0763D-2354-4A42-838F-4665881175B7}" srcOrd="2" destOrd="0" parTransId="{68BEF5CB-B0CE-4C6D-9988-F4B9DA0CA581}" sibTransId="{A1FDF19A-AE4B-4538-B234-F3E56491F11C}"/>
    <dgm:cxn modelId="{2ADF8C59-03B1-4F0B-AF10-2FAF6A1FC559}" srcId="{96759F58-79F1-470B-BE48-6BD21F5E1FF0}" destId="{F7C60B92-90B2-427E-95E9-A29D4356C620}" srcOrd="0" destOrd="0" parTransId="{FE64B90F-2044-46EB-9842-B93C2FEA30CE}" sibTransId="{65AA529D-67DD-4194-BBAD-D4FEC4B14F09}"/>
    <dgm:cxn modelId="{31D6317A-0686-4902-848D-D390C12DDC47}" type="presOf" srcId="{F46304A5-82E6-49C1-8B0E-D636FCC8BEF9}" destId="{5C9D3678-A33C-41B5-81B3-0D5D526C9E4D}" srcOrd="0" destOrd="0" presId="urn:microsoft.com/office/officeart/2008/layout/AscendingPictureAccentProcess"/>
    <dgm:cxn modelId="{598A2481-695C-48AC-B67F-ABE36FAC16C8}" type="presOf" srcId="{96759F58-79F1-470B-BE48-6BD21F5E1FF0}" destId="{A3D158FA-4E90-4FF8-90E2-53B49D6F2034}" srcOrd="0" destOrd="0" presId="urn:microsoft.com/office/officeart/2008/layout/AscendingPictureAccentProcess"/>
    <dgm:cxn modelId="{B1DB658A-C8DF-45DC-84E6-09AB60C4CA6F}" type="presOf" srcId="{EA753DAB-A15B-4193-A698-73C0DEDFD93F}" destId="{C4553BF8-1BAB-491A-B35E-74C33F8A5478}" srcOrd="0" destOrd="0" presId="urn:microsoft.com/office/officeart/2008/layout/AscendingPictureAccentProcess"/>
    <dgm:cxn modelId="{92829B8D-F34C-4EF4-A474-61290CD967A4}" type="presOf" srcId="{BAD29D1F-E433-417F-B088-548F5D042AF7}" destId="{FB725AF3-C6AE-4CC3-991A-FA985FF90F13}" srcOrd="0" destOrd="0" presId="urn:microsoft.com/office/officeart/2008/layout/AscendingPictureAccentProcess"/>
    <dgm:cxn modelId="{8FD367A1-0859-48CB-844B-D6F29F1D0059}" srcId="{EA753DAB-A15B-4193-A698-73C0DEDFD93F}" destId="{96759F58-79F1-470B-BE48-6BD21F5E1FF0}" srcOrd="1" destOrd="0" parTransId="{300C2CCD-C5DC-4316-A3A9-589C6307F7DB}" sibTransId="{794F5D74-D9C7-4FCD-BF91-4FB671D315BE}"/>
    <dgm:cxn modelId="{9C594DA2-21D4-4CB6-9C67-82D339AECBC6}" srcId="{91E41584-933A-455F-9857-E76C622463C1}" destId="{C786787E-B89E-4D54-B618-3D0CBA08DE60}" srcOrd="0" destOrd="0" parTransId="{3B709DC3-0D74-4AE6-8FF6-A3459B765030}" sibTransId="{B68ED84F-3D87-4B87-B4E0-ECD37CDE157B}"/>
    <dgm:cxn modelId="{BB1F92A9-AA38-469E-91F4-3E26F072CB4F}" srcId="{96759F58-79F1-470B-BE48-6BD21F5E1FF0}" destId="{5F3A848B-023F-4430-8260-1D2B913C03D4}" srcOrd="1" destOrd="0" parTransId="{70404CEA-CA88-4A69-8609-C2A858521135}" sibTransId="{D916CB6E-6C0F-4A94-9511-B6FAFB41DBFB}"/>
    <dgm:cxn modelId="{2415A3B6-9E15-4030-8FA2-C4AAFB6218D3}" type="presOf" srcId="{A46F18C3-246D-480D-A852-319AA562DC32}" destId="{AC5083F6-42EF-4F71-BDB5-135398190CBB}" srcOrd="0" destOrd="3" presId="urn:microsoft.com/office/officeart/2008/layout/AscendingPictureAccentProcess"/>
    <dgm:cxn modelId="{DFE52AB7-C9E1-443A-B3E2-D98106FC141F}" srcId="{EA753DAB-A15B-4193-A698-73C0DEDFD93F}" destId="{D359C96A-3F8F-4FCB-80FF-BF4CF450BF79}" srcOrd="0" destOrd="0" parTransId="{CDCECD83-35C2-45B8-BD32-2E04B2BCDDEE}" sibTransId="{BAD29D1F-E433-417F-B088-548F5D042AF7}"/>
    <dgm:cxn modelId="{662C3FBA-4F99-41DE-825F-BC082AD0357F}" type="presOf" srcId="{5F3A848B-023F-4430-8260-1D2B913C03D4}" destId="{AC5083F6-42EF-4F71-BDB5-135398190CBB}" srcOrd="0" destOrd="1" presId="urn:microsoft.com/office/officeart/2008/layout/AscendingPictureAccentProcess"/>
    <dgm:cxn modelId="{0D893BCE-0A7F-4117-9332-72FD59CB2BD2}" type="presOf" srcId="{733A9EBB-4AC8-4D2E-B836-2F14F9E01D74}" destId="{3951689A-18F3-472F-84C9-D1B533EB0B15}" srcOrd="0" destOrd="0" presId="urn:microsoft.com/office/officeart/2008/layout/AscendingPictureAccentProcess"/>
    <dgm:cxn modelId="{5C04F3D9-1F52-4356-A2D5-9A25B4D23CEB}" type="presOf" srcId="{E7D8DC37-F310-4ED6-9B90-A804AFBDEA7C}" destId="{FC0D1F59-EDEF-43A8-B880-B6C7697BB32F}" srcOrd="0" destOrd="0" presId="urn:microsoft.com/office/officeart/2008/layout/AscendingPictureAccentProcess"/>
    <dgm:cxn modelId="{DCD823E0-F517-45AE-A850-1624E80E3827}" type="presOf" srcId="{794F5D74-D9C7-4FCD-BF91-4FB671D315BE}" destId="{012523F7-42AE-45F1-B1CE-4B854D432E7E}" srcOrd="0" destOrd="0" presId="urn:microsoft.com/office/officeart/2008/layout/AscendingPictureAccentProcess"/>
    <dgm:cxn modelId="{DC8A12E8-575B-4BFE-8E53-630F0D72F954}" srcId="{96759F58-79F1-470B-BE48-6BD21F5E1FF0}" destId="{A46F18C3-246D-480D-A852-319AA562DC32}" srcOrd="3" destOrd="0" parTransId="{6B5BCAB3-EC88-4479-92A7-8C4D0B97F61A}" sibTransId="{0992594F-8396-4AEB-857B-D7D5E4358BA3}"/>
    <dgm:cxn modelId="{CD0EFFF1-1070-4645-877E-F201631B9F4E}" srcId="{96759F58-79F1-470B-BE48-6BD21F5E1FF0}" destId="{D4726221-7782-463D-BAF5-AEFEDCF372E2}" srcOrd="2" destOrd="0" parTransId="{E80AD220-6A32-4DA5-AAEA-2472DCDBC2F8}" sibTransId="{6F5D5274-054D-4F65-B33D-3264185355EC}"/>
    <dgm:cxn modelId="{F32563FA-7942-41B8-8523-16529A41DBD0}" srcId="{EA753DAB-A15B-4193-A698-73C0DEDFD93F}" destId="{733A9EBB-4AC8-4D2E-B836-2F14F9E01D74}" srcOrd="3" destOrd="0" parTransId="{6C5F8AA5-329E-404E-8283-C147AE0D2C7D}" sibTransId="{F46304A5-82E6-49C1-8B0E-D636FCC8BEF9}"/>
    <dgm:cxn modelId="{93E3B1FE-3A1F-4390-A8A1-D58DBAFB303E}" srcId="{EA753DAB-A15B-4193-A698-73C0DEDFD93F}" destId="{91E41584-933A-455F-9857-E76C622463C1}" srcOrd="2" destOrd="0" parTransId="{759DCA0B-CF34-4722-AADC-F10BCCF492B7}" sibTransId="{E7D8DC37-F310-4ED6-9B90-A804AFBDEA7C}"/>
    <dgm:cxn modelId="{3494D452-21C3-4F71-A423-C89BD389BB18}" type="presParOf" srcId="{C4553BF8-1BAB-491A-B35E-74C33F8A5478}" destId="{0A35D45B-D772-4F85-8C02-2E73EECCE88F}" srcOrd="0" destOrd="0" presId="urn:microsoft.com/office/officeart/2008/layout/AscendingPictureAccentProcess"/>
    <dgm:cxn modelId="{F074B33F-1211-4011-BF04-F4A6F95D15D5}" type="presParOf" srcId="{C4553BF8-1BAB-491A-B35E-74C33F8A5478}" destId="{4FA3E50F-A582-4170-88D1-833B3B0D2EAF}" srcOrd="1" destOrd="0" presId="urn:microsoft.com/office/officeart/2008/layout/AscendingPictureAccentProcess"/>
    <dgm:cxn modelId="{C8488E65-44D0-424A-B43A-D93C94044FB0}" type="presParOf" srcId="{C4553BF8-1BAB-491A-B35E-74C33F8A5478}" destId="{A5B719E1-E799-4CF4-B2C5-B6C0DC27EA43}" srcOrd="2" destOrd="0" presId="urn:microsoft.com/office/officeart/2008/layout/AscendingPictureAccentProcess"/>
    <dgm:cxn modelId="{8A85BE70-9ABB-43BC-AE41-59B36FE50603}" type="presParOf" srcId="{C4553BF8-1BAB-491A-B35E-74C33F8A5478}" destId="{CBBF016B-2F8A-4B45-912F-8EFBEEC7A0F7}" srcOrd="3" destOrd="0" presId="urn:microsoft.com/office/officeart/2008/layout/AscendingPictureAccentProcess"/>
    <dgm:cxn modelId="{B905A6FA-45D1-4A6C-81C5-D3DC77CA4C9A}" type="presParOf" srcId="{C4553BF8-1BAB-491A-B35E-74C33F8A5478}" destId="{E378C758-2429-43FA-B65C-51DE393D4D8E}" srcOrd="4" destOrd="0" presId="urn:microsoft.com/office/officeart/2008/layout/AscendingPictureAccentProcess"/>
    <dgm:cxn modelId="{257251E7-1FA4-4E8B-B294-04368CFB5E55}" type="presParOf" srcId="{C4553BF8-1BAB-491A-B35E-74C33F8A5478}" destId="{6EDEEB5A-67F0-4F71-8BD4-3C342D703DF9}" srcOrd="5" destOrd="0" presId="urn:microsoft.com/office/officeart/2008/layout/AscendingPictureAccentProcess"/>
    <dgm:cxn modelId="{BC03E4D2-A8FE-422B-9587-CBE6250A15B1}" type="presParOf" srcId="{C4553BF8-1BAB-491A-B35E-74C33F8A5478}" destId="{92387FA6-8A8D-4F51-A6D0-D3583528149A}" srcOrd="6" destOrd="0" presId="urn:microsoft.com/office/officeart/2008/layout/AscendingPictureAccentProcess"/>
    <dgm:cxn modelId="{BD9A057B-84DD-4BD0-8AFC-7C200E20E8E1}" type="presParOf" srcId="{C4553BF8-1BAB-491A-B35E-74C33F8A5478}" destId="{092F5DEF-1F01-4F4C-9673-ABD047D23201}" srcOrd="7" destOrd="0" presId="urn:microsoft.com/office/officeart/2008/layout/AscendingPictureAccentProcess"/>
    <dgm:cxn modelId="{7128168C-3F23-4B18-B257-A34A6404072C}" type="presParOf" srcId="{C4553BF8-1BAB-491A-B35E-74C33F8A5478}" destId="{04274878-71E6-440E-AE86-3130FA127053}" srcOrd="8" destOrd="0" presId="urn:microsoft.com/office/officeart/2008/layout/AscendingPictureAccentProcess"/>
    <dgm:cxn modelId="{AD1419ED-284A-4C8C-B395-A378A6868C9E}" type="presParOf" srcId="{C4553BF8-1BAB-491A-B35E-74C33F8A5478}" destId="{C98D865A-B91F-47CA-B175-4950AC00F1A6}" srcOrd="9" destOrd="0" presId="urn:microsoft.com/office/officeart/2008/layout/AscendingPictureAccentProcess"/>
    <dgm:cxn modelId="{0FEA6590-AA0A-4B62-9487-72786A6B8565}" type="presParOf" srcId="{C4553BF8-1BAB-491A-B35E-74C33F8A5478}" destId="{17DC5221-256F-48D2-8320-DAF9359BEE8D}" srcOrd="10" destOrd="0" presId="urn:microsoft.com/office/officeart/2008/layout/AscendingPictureAccentProcess"/>
    <dgm:cxn modelId="{2E5D43CC-D5A0-48C5-A380-F74F720B81C6}" type="presParOf" srcId="{C4553BF8-1BAB-491A-B35E-74C33F8A5478}" destId="{BFE585ED-AF69-44C5-BB0E-9E6FFE5B24EA}" srcOrd="11" destOrd="0" presId="urn:microsoft.com/office/officeart/2008/layout/AscendingPictureAccentProcess"/>
    <dgm:cxn modelId="{B0566CE9-A67D-4613-98BC-D8A6A1B07E6D}" type="presParOf" srcId="{C4553BF8-1BAB-491A-B35E-74C33F8A5478}" destId="{213C0E49-A2CC-4DA0-9D20-A68AF635F5E9}" srcOrd="12" destOrd="0" presId="urn:microsoft.com/office/officeart/2008/layout/AscendingPictureAccentProcess"/>
    <dgm:cxn modelId="{6D353304-943E-4CD8-9062-2CC19A471257}" type="presParOf" srcId="{C4553BF8-1BAB-491A-B35E-74C33F8A5478}" destId="{7B8D7073-D382-47C0-BAA9-0C34950CFB5C}" srcOrd="13" destOrd="0" presId="urn:microsoft.com/office/officeart/2008/layout/AscendingPictureAccentProcess"/>
    <dgm:cxn modelId="{22996164-FF74-488C-B475-E92F8597EFB0}" type="presParOf" srcId="{C4553BF8-1BAB-491A-B35E-74C33F8A5478}" destId="{419C36F7-5F98-4D7B-981B-FCB34C85A989}" srcOrd="14" destOrd="0" presId="urn:microsoft.com/office/officeart/2008/layout/AscendingPictureAccentProcess"/>
    <dgm:cxn modelId="{21F023B1-A6FC-4F42-A2CF-5F28740B8FC6}" type="presParOf" srcId="{419C36F7-5F98-4D7B-981B-FCB34C85A989}" destId="{FB725AF3-C6AE-4CC3-991A-FA985FF90F13}" srcOrd="0" destOrd="0" presId="urn:microsoft.com/office/officeart/2008/layout/AscendingPictureAccentProcess"/>
    <dgm:cxn modelId="{E5829539-793A-4D6B-B1B8-27D57CA0E35E}" type="presParOf" srcId="{C4553BF8-1BAB-491A-B35E-74C33F8A5478}" destId="{A3D158FA-4E90-4FF8-90E2-53B49D6F2034}" srcOrd="15" destOrd="0" presId="urn:microsoft.com/office/officeart/2008/layout/AscendingPictureAccentProcess"/>
    <dgm:cxn modelId="{8330BA89-0557-4095-B577-0DB27241706E}" type="presParOf" srcId="{C4553BF8-1BAB-491A-B35E-74C33F8A5478}" destId="{AC5083F6-42EF-4F71-BDB5-135398190CBB}" srcOrd="16" destOrd="0" presId="urn:microsoft.com/office/officeart/2008/layout/AscendingPictureAccentProcess"/>
    <dgm:cxn modelId="{E2D345E4-6E42-4115-A59E-0CA6C8372807}" type="presParOf" srcId="{C4553BF8-1BAB-491A-B35E-74C33F8A5478}" destId="{21968606-23A8-4650-AB9B-4634B01928A4}" srcOrd="17" destOrd="0" presId="urn:microsoft.com/office/officeart/2008/layout/AscendingPictureAccentProcess"/>
    <dgm:cxn modelId="{49013E59-F8F7-479D-B03A-C877132F03E7}" type="presParOf" srcId="{21968606-23A8-4650-AB9B-4634B01928A4}" destId="{012523F7-42AE-45F1-B1CE-4B854D432E7E}" srcOrd="0" destOrd="0" presId="urn:microsoft.com/office/officeart/2008/layout/AscendingPictureAccentProcess"/>
    <dgm:cxn modelId="{B8C156C1-37E8-4B29-AF1B-D3C6FCAA1822}" type="presParOf" srcId="{C4553BF8-1BAB-491A-B35E-74C33F8A5478}" destId="{4DD87B8E-E233-4D43-BE77-3F5E174FA504}" srcOrd="18" destOrd="0" presId="urn:microsoft.com/office/officeart/2008/layout/AscendingPictureAccentProcess"/>
    <dgm:cxn modelId="{E5493E05-6AF8-4237-8626-03D2BFF6C853}" type="presParOf" srcId="{C4553BF8-1BAB-491A-B35E-74C33F8A5478}" destId="{5C37F0C1-6B06-47EE-AD1E-DC88D568D498}" srcOrd="19" destOrd="0" presId="urn:microsoft.com/office/officeart/2008/layout/AscendingPictureAccentProcess"/>
    <dgm:cxn modelId="{68E86E0B-9EA1-4F85-B993-C8996EC21B0F}" type="presParOf" srcId="{C4553BF8-1BAB-491A-B35E-74C33F8A5478}" destId="{E40710D0-04BC-4C91-8846-FEE7525DADB5}" srcOrd="20" destOrd="0" presId="urn:microsoft.com/office/officeart/2008/layout/AscendingPictureAccentProcess"/>
    <dgm:cxn modelId="{BE2AB59F-8EB3-487D-A5F5-0DDD36D4A5C4}" type="presParOf" srcId="{E40710D0-04BC-4C91-8846-FEE7525DADB5}" destId="{FC0D1F59-EDEF-43A8-B880-B6C7697BB32F}" srcOrd="0" destOrd="0" presId="urn:microsoft.com/office/officeart/2008/layout/AscendingPictureAccentProcess"/>
    <dgm:cxn modelId="{AAA4465E-13D9-4DB2-9C6B-3BC424D83EAF}" type="presParOf" srcId="{C4553BF8-1BAB-491A-B35E-74C33F8A5478}" destId="{3951689A-18F3-472F-84C9-D1B533EB0B15}" srcOrd="21" destOrd="0" presId="urn:microsoft.com/office/officeart/2008/layout/AscendingPictureAccentProcess"/>
    <dgm:cxn modelId="{12261255-E172-4305-814E-F08BCD5B16B2}" type="presParOf" srcId="{C4553BF8-1BAB-491A-B35E-74C33F8A5478}" destId="{9C951B06-EEDC-4457-AA3E-7055A936FF4D}" srcOrd="22" destOrd="0" presId="urn:microsoft.com/office/officeart/2008/layout/AscendingPictureAccentProcess"/>
    <dgm:cxn modelId="{FA0B6919-0DAE-4092-A011-7FAB1DFE173B}" type="presParOf" srcId="{9C951B06-EEDC-4457-AA3E-7055A936FF4D}" destId="{5C9D3678-A33C-41B5-81B3-0D5D526C9E4D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AF4A43-D61A-49C5-B41F-0788E74B7C66}" type="doc">
      <dgm:prSet loTypeId="urn:microsoft.com/office/officeart/2005/8/layout/radial4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312E91D-B7F2-4E6D-AC4D-22E3B3C0FE15}">
      <dgm:prSet phldrT="[Text]" custT="1"/>
      <dgm:spPr/>
      <dgm:t>
        <a:bodyPr/>
        <a:lstStyle/>
        <a:p>
          <a:r>
            <a:rPr lang="pt-PT" sz="1000" b="1" dirty="0"/>
            <a:t>Definição do projeto</a:t>
          </a:r>
          <a:br>
            <a:rPr lang="pt-PT" sz="800" dirty="0"/>
          </a:br>
          <a:endParaRPr lang="en-GB" sz="800" dirty="0"/>
        </a:p>
        <a:p>
          <a:r>
            <a:rPr lang="pt-PT" sz="800" dirty="0"/>
            <a:t>Formular em problema fotogramétrico a tarefa proposta</a:t>
          </a:r>
          <a:endParaRPr lang="en-US" sz="800" dirty="0"/>
        </a:p>
      </dgm:t>
    </dgm:pt>
    <dgm:pt modelId="{63A08E1F-0307-44F6-93A5-8C82F9E2C5AD}" type="parTrans" cxnId="{F3093856-3F15-4500-8949-5524D9E7A2BE}">
      <dgm:prSet/>
      <dgm:spPr/>
      <dgm:t>
        <a:bodyPr/>
        <a:lstStyle/>
        <a:p>
          <a:endParaRPr lang="en-US"/>
        </a:p>
      </dgm:t>
    </dgm:pt>
    <dgm:pt modelId="{11195D03-02E6-44F8-AB30-C520EF681FD3}" type="sibTrans" cxnId="{F3093856-3F15-4500-8949-5524D9E7A2BE}">
      <dgm:prSet/>
      <dgm:spPr/>
      <dgm:t>
        <a:bodyPr/>
        <a:lstStyle/>
        <a:p>
          <a:endParaRPr lang="en-US"/>
        </a:p>
      </dgm:t>
    </dgm:pt>
    <dgm:pt modelId="{2D028903-4FA7-43EB-BA61-545798DADB6E}">
      <dgm:prSet phldrT="[Text]"/>
      <dgm:spPr/>
      <dgm:t>
        <a:bodyPr/>
        <a:lstStyle/>
        <a:p>
          <a:r>
            <a:rPr lang="pt-PT" dirty="0"/>
            <a:t>Tipo de representação que se pretende</a:t>
          </a:r>
          <a:endParaRPr lang="en-US" dirty="0"/>
        </a:p>
      </dgm:t>
    </dgm:pt>
    <dgm:pt modelId="{A1069473-9DD9-4524-8939-46DA200AE036}" type="parTrans" cxnId="{0BB36A6C-0A36-4704-8D6F-C83D4B5BB9BF}">
      <dgm:prSet/>
      <dgm:spPr/>
      <dgm:t>
        <a:bodyPr/>
        <a:lstStyle/>
        <a:p>
          <a:endParaRPr lang="en-US"/>
        </a:p>
      </dgm:t>
    </dgm:pt>
    <dgm:pt modelId="{B69683DE-F4BB-4F3B-9E18-1B5D7F70371C}" type="sibTrans" cxnId="{0BB36A6C-0A36-4704-8D6F-C83D4B5BB9BF}">
      <dgm:prSet/>
      <dgm:spPr/>
      <dgm:t>
        <a:bodyPr/>
        <a:lstStyle/>
        <a:p>
          <a:endParaRPr lang="en-US"/>
        </a:p>
      </dgm:t>
    </dgm:pt>
    <dgm:pt modelId="{31B01D44-8F72-4080-97D9-8E3B1593E29D}">
      <dgm:prSet phldrT="[Text]"/>
      <dgm:spPr/>
      <dgm:t>
        <a:bodyPr/>
        <a:lstStyle/>
        <a:p>
          <a:r>
            <a:rPr lang="pt-PT" dirty="0"/>
            <a:t>Disposição espacial da área</a:t>
          </a:r>
          <a:endParaRPr lang="en-US" dirty="0"/>
        </a:p>
      </dgm:t>
    </dgm:pt>
    <dgm:pt modelId="{4A4F61E8-7B13-4973-A86F-E7ACE6D7181B}" type="parTrans" cxnId="{971AB9D2-23C3-4957-A87E-4193CB8AA857}">
      <dgm:prSet/>
      <dgm:spPr/>
      <dgm:t>
        <a:bodyPr/>
        <a:lstStyle/>
        <a:p>
          <a:endParaRPr lang="en-US"/>
        </a:p>
      </dgm:t>
    </dgm:pt>
    <dgm:pt modelId="{9DA1448F-26FA-4A2D-8622-F28891222FDE}" type="sibTrans" cxnId="{971AB9D2-23C3-4957-A87E-4193CB8AA857}">
      <dgm:prSet/>
      <dgm:spPr/>
      <dgm:t>
        <a:bodyPr/>
        <a:lstStyle/>
        <a:p>
          <a:endParaRPr lang="en-US"/>
        </a:p>
      </dgm:t>
    </dgm:pt>
    <dgm:pt modelId="{ECF87676-3092-47CF-9211-90C07DA68FB5}">
      <dgm:prSet phldrT="[Text]"/>
      <dgm:spPr/>
      <dgm:t>
        <a:bodyPr/>
        <a:lstStyle/>
        <a:p>
          <a:r>
            <a:rPr lang="pt-PT" dirty="0"/>
            <a:t>Área a levantar (localização e dimensões)</a:t>
          </a:r>
          <a:endParaRPr lang="en-US" dirty="0"/>
        </a:p>
      </dgm:t>
    </dgm:pt>
    <dgm:pt modelId="{BD558ED0-5682-48D0-981F-97754F9DFD0F}" type="parTrans" cxnId="{E01F1D28-EF83-4E9B-B4E9-7D26D482E347}">
      <dgm:prSet/>
      <dgm:spPr/>
      <dgm:t>
        <a:bodyPr/>
        <a:lstStyle/>
        <a:p>
          <a:endParaRPr lang="en-US"/>
        </a:p>
      </dgm:t>
    </dgm:pt>
    <dgm:pt modelId="{CA9FE1E1-92B9-44F8-AC2D-6E147D6E8F7F}" type="sibTrans" cxnId="{E01F1D28-EF83-4E9B-B4E9-7D26D482E347}">
      <dgm:prSet/>
      <dgm:spPr/>
      <dgm:t>
        <a:bodyPr/>
        <a:lstStyle/>
        <a:p>
          <a:endParaRPr lang="en-US"/>
        </a:p>
      </dgm:t>
    </dgm:pt>
    <dgm:pt modelId="{C7FCB25F-C677-4F61-9FF3-25B9741C5C09}">
      <dgm:prSet phldrT="[Text]"/>
      <dgm:spPr/>
      <dgm:t>
        <a:bodyPr/>
        <a:lstStyle/>
        <a:p>
          <a:r>
            <a:rPr lang="pt-PT" dirty="0"/>
            <a:t>Prazo de execução</a:t>
          </a:r>
          <a:endParaRPr lang="en-US" dirty="0"/>
        </a:p>
      </dgm:t>
    </dgm:pt>
    <dgm:pt modelId="{EB43A3D9-E7E4-4B4B-A5B5-1BCC682540EC}" type="parTrans" cxnId="{BFD4BAEE-C7D9-4E7D-B20E-E6F59A5E594C}">
      <dgm:prSet/>
      <dgm:spPr/>
      <dgm:t>
        <a:bodyPr/>
        <a:lstStyle/>
        <a:p>
          <a:endParaRPr lang="en-US"/>
        </a:p>
      </dgm:t>
    </dgm:pt>
    <dgm:pt modelId="{4B1DB147-BB07-4CBF-BFF4-E5C3E2CF2CDD}" type="sibTrans" cxnId="{BFD4BAEE-C7D9-4E7D-B20E-E6F59A5E594C}">
      <dgm:prSet/>
      <dgm:spPr/>
      <dgm:t>
        <a:bodyPr/>
        <a:lstStyle/>
        <a:p>
          <a:endParaRPr lang="en-US"/>
        </a:p>
      </dgm:t>
    </dgm:pt>
    <dgm:pt modelId="{BBDEA216-30EB-4D14-930C-4FC2A673CF40}">
      <dgm:prSet phldrT="[Text]"/>
      <dgm:spPr/>
      <dgm:t>
        <a:bodyPr/>
        <a:lstStyle/>
        <a:p>
          <a:r>
            <a:rPr lang="pt-PT" dirty="0"/>
            <a:t>Escala da representação</a:t>
          </a:r>
          <a:endParaRPr lang="en-US" dirty="0"/>
        </a:p>
      </dgm:t>
    </dgm:pt>
    <dgm:pt modelId="{83877D1D-4D1E-4826-AC46-BBFD8ACA67DD}" type="parTrans" cxnId="{F068D78D-C4E6-4C1C-8BFF-22D4C5728F26}">
      <dgm:prSet/>
      <dgm:spPr/>
      <dgm:t>
        <a:bodyPr/>
        <a:lstStyle/>
        <a:p>
          <a:endParaRPr lang="en-US"/>
        </a:p>
      </dgm:t>
    </dgm:pt>
    <dgm:pt modelId="{AB60A49C-9B77-4137-AAF2-47B9EF40C637}" type="sibTrans" cxnId="{F068D78D-C4E6-4C1C-8BFF-22D4C5728F26}">
      <dgm:prSet/>
      <dgm:spPr/>
      <dgm:t>
        <a:bodyPr/>
        <a:lstStyle/>
        <a:p>
          <a:endParaRPr lang="en-US"/>
        </a:p>
      </dgm:t>
    </dgm:pt>
    <dgm:pt modelId="{0E204664-C577-4582-825E-3AB94711BE8E}">
      <dgm:prSet/>
      <dgm:spPr/>
      <dgm:t>
        <a:bodyPr/>
        <a:lstStyle/>
        <a:p>
          <a:r>
            <a:rPr lang="pt-PT" dirty="0"/>
            <a:t>Restrições de voo</a:t>
          </a:r>
          <a:endParaRPr lang="en-GB" dirty="0"/>
        </a:p>
      </dgm:t>
    </dgm:pt>
    <dgm:pt modelId="{0F747C91-8D07-4DF5-B665-8A5974F843AF}" type="parTrans" cxnId="{1B6847DF-B206-45A1-B953-ABB73CB917DE}">
      <dgm:prSet/>
      <dgm:spPr/>
      <dgm:t>
        <a:bodyPr/>
        <a:lstStyle/>
        <a:p>
          <a:endParaRPr lang="en-US"/>
        </a:p>
      </dgm:t>
    </dgm:pt>
    <dgm:pt modelId="{63CB9D37-5201-4775-9C7C-D93A368BD460}" type="sibTrans" cxnId="{1B6847DF-B206-45A1-B953-ABB73CB917DE}">
      <dgm:prSet/>
      <dgm:spPr/>
      <dgm:t>
        <a:bodyPr/>
        <a:lstStyle/>
        <a:p>
          <a:endParaRPr lang="en-US"/>
        </a:p>
      </dgm:t>
    </dgm:pt>
    <dgm:pt modelId="{2D696EFB-FD70-4ECC-9898-7150887A170C}" type="pres">
      <dgm:prSet presAssocID="{B4AF4A43-D61A-49C5-B41F-0788E74B7C6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A5DDFB6-36E0-46F5-8734-FC53785380CF}" type="pres">
      <dgm:prSet presAssocID="{A312E91D-B7F2-4E6D-AC4D-22E3B3C0FE15}" presName="centerShape" presStyleLbl="node0" presStyleIdx="0" presStyleCnt="1"/>
      <dgm:spPr/>
    </dgm:pt>
    <dgm:pt modelId="{CC715A4B-B432-4EB2-B657-55E3D073D22F}" type="pres">
      <dgm:prSet presAssocID="{A1069473-9DD9-4524-8939-46DA200AE036}" presName="parTrans" presStyleLbl="bgSibTrans2D1" presStyleIdx="0" presStyleCnt="6"/>
      <dgm:spPr/>
    </dgm:pt>
    <dgm:pt modelId="{CD59AD18-517D-42B6-88D2-A36D9D78994B}" type="pres">
      <dgm:prSet presAssocID="{2D028903-4FA7-43EB-BA61-545798DADB6E}" presName="node" presStyleLbl="node1" presStyleIdx="0" presStyleCnt="6">
        <dgm:presLayoutVars>
          <dgm:bulletEnabled val="1"/>
        </dgm:presLayoutVars>
      </dgm:prSet>
      <dgm:spPr/>
    </dgm:pt>
    <dgm:pt modelId="{F61F19EA-33C4-4BE7-BA7B-6AD76DC263F4}" type="pres">
      <dgm:prSet presAssocID="{4A4F61E8-7B13-4973-A86F-E7ACE6D7181B}" presName="parTrans" presStyleLbl="bgSibTrans2D1" presStyleIdx="1" presStyleCnt="6"/>
      <dgm:spPr/>
    </dgm:pt>
    <dgm:pt modelId="{76713A30-4584-457B-A47D-0D661E8F94D8}" type="pres">
      <dgm:prSet presAssocID="{31B01D44-8F72-4080-97D9-8E3B1593E29D}" presName="node" presStyleLbl="node1" presStyleIdx="1" presStyleCnt="6" custRadScaleRad="99760" custRadScaleInc="335">
        <dgm:presLayoutVars>
          <dgm:bulletEnabled val="1"/>
        </dgm:presLayoutVars>
      </dgm:prSet>
      <dgm:spPr/>
    </dgm:pt>
    <dgm:pt modelId="{EB36DA79-70B2-4E71-BCE4-9D63BD824EC4}" type="pres">
      <dgm:prSet presAssocID="{BD558ED0-5682-48D0-981F-97754F9DFD0F}" presName="parTrans" presStyleLbl="bgSibTrans2D1" presStyleIdx="2" presStyleCnt="6"/>
      <dgm:spPr/>
    </dgm:pt>
    <dgm:pt modelId="{520920C1-524E-4993-94F9-4689AF351127}" type="pres">
      <dgm:prSet presAssocID="{ECF87676-3092-47CF-9211-90C07DA68FB5}" presName="node" presStyleLbl="node1" presStyleIdx="2" presStyleCnt="6">
        <dgm:presLayoutVars>
          <dgm:bulletEnabled val="1"/>
        </dgm:presLayoutVars>
      </dgm:prSet>
      <dgm:spPr/>
    </dgm:pt>
    <dgm:pt modelId="{1ED4A730-8E62-4B9D-AAAF-7ABFE31F575A}" type="pres">
      <dgm:prSet presAssocID="{EB43A3D9-E7E4-4B4B-A5B5-1BCC682540EC}" presName="parTrans" presStyleLbl="bgSibTrans2D1" presStyleIdx="3" presStyleCnt="6"/>
      <dgm:spPr/>
    </dgm:pt>
    <dgm:pt modelId="{107108F4-4AF8-49F5-A365-282B3A8A8951}" type="pres">
      <dgm:prSet presAssocID="{C7FCB25F-C677-4F61-9FF3-25B9741C5C09}" presName="node" presStyleLbl="node1" presStyleIdx="3" presStyleCnt="6">
        <dgm:presLayoutVars>
          <dgm:bulletEnabled val="1"/>
        </dgm:presLayoutVars>
      </dgm:prSet>
      <dgm:spPr/>
    </dgm:pt>
    <dgm:pt modelId="{CF1EBAB4-5BD5-46C2-B121-CDB70CBE37F8}" type="pres">
      <dgm:prSet presAssocID="{83877D1D-4D1E-4826-AC46-BBFD8ACA67DD}" presName="parTrans" presStyleLbl="bgSibTrans2D1" presStyleIdx="4" presStyleCnt="6"/>
      <dgm:spPr/>
    </dgm:pt>
    <dgm:pt modelId="{B8FDCFED-38D9-48C1-AB45-D9B92D08662B}" type="pres">
      <dgm:prSet presAssocID="{BBDEA216-30EB-4D14-930C-4FC2A673CF40}" presName="node" presStyleLbl="node1" presStyleIdx="4" presStyleCnt="6">
        <dgm:presLayoutVars>
          <dgm:bulletEnabled val="1"/>
        </dgm:presLayoutVars>
      </dgm:prSet>
      <dgm:spPr/>
    </dgm:pt>
    <dgm:pt modelId="{F7591BFB-B6BF-4238-BC4F-B7D4C303D59F}" type="pres">
      <dgm:prSet presAssocID="{0F747C91-8D07-4DF5-B665-8A5974F843AF}" presName="parTrans" presStyleLbl="bgSibTrans2D1" presStyleIdx="5" presStyleCnt="6"/>
      <dgm:spPr/>
    </dgm:pt>
    <dgm:pt modelId="{EFF73F00-A988-48DB-9D73-9B5B3C4DB98C}" type="pres">
      <dgm:prSet presAssocID="{0E204664-C577-4582-825E-3AB94711BE8E}" presName="node" presStyleLbl="node1" presStyleIdx="5" presStyleCnt="6">
        <dgm:presLayoutVars>
          <dgm:bulletEnabled val="1"/>
        </dgm:presLayoutVars>
      </dgm:prSet>
      <dgm:spPr/>
    </dgm:pt>
  </dgm:ptLst>
  <dgm:cxnLst>
    <dgm:cxn modelId="{03FE7C03-A478-44F3-B17F-198C453832C4}" type="presOf" srcId="{0F747C91-8D07-4DF5-B665-8A5974F843AF}" destId="{F7591BFB-B6BF-4238-BC4F-B7D4C303D59F}" srcOrd="0" destOrd="0" presId="urn:microsoft.com/office/officeart/2005/8/layout/radial4"/>
    <dgm:cxn modelId="{7D79BC03-F01B-4BB3-B5BC-CB1B32806F81}" type="presOf" srcId="{A312E91D-B7F2-4E6D-AC4D-22E3B3C0FE15}" destId="{FA5DDFB6-36E0-46F5-8734-FC53785380CF}" srcOrd="0" destOrd="0" presId="urn:microsoft.com/office/officeart/2005/8/layout/radial4"/>
    <dgm:cxn modelId="{C6020B1D-47E6-49A1-B6B6-631C2F657967}" type="presOf" srcId="{EB43A3D9-E7E4-4B4B-A5B5-1BCC682540EC}" destId="{1ED4A730-8E62-4B9D-AAAF-7ABFE31F575A}" srcOrd="0" destOrd="0" presId="urn:microsoft.com/office/officeart/2005/8/layout/radial4"/>
    <dgm:cxn modelId="{E01F1D28-EF83-4E9B-B4E9-7D26D482E347}" srcId="{A312E91D-B7F2-4E6D-AC4D-22E3B3C0FE15}" destId="{ECF87676-3092-47CF-9211-90C07DA68FB5}" srcOrd="2" destOrd="0" parTransId="{BD558ED0-5682-48D0-981F-97754F9DFD0F}" sibTransId="{CA9FE1E1-92B9-44F8-AC2D-6E147D6E8F7F}"/>
    <dgm:cxn modelId="{712BF22E-A5F9-4EF1-BF08-D60A5DC34FFD}" type="presOf" srcId="{B4AF4A43-D61A-49C5-B41F-0788E74B7C66}" destId="{2D696EFB-FD70-4ECC-9898-7150887A170C}" srcOrd="0" destOrd="0" presId="urn:microsoft.com/office/officeart/2005/8/layout/radial4"/>
    <dgm:cxn modelId="{D9048034-0C6B-4059-98FB-F80152498448}" type="presOf" srcId="{2D028903-4FA7-43EB-BA61-545798DADB6E}" destId="{CD59AD18-517D-42B6-88D2-A36D9D78994B}" srcOrd="0" destOrd="0" presId="urn:microsoft.com/office/officeart/2005/8/layout/radial4"/>
    <dgm:cxn modelId="{A0F6045B-33FF-4EEB-AAD3-B32B2DF9A963}" type="presOf" srcId="{ECF87676-3092-47CF-9211-90C07DA68FB5}" destId="{520920C1-524E-4993-94F9-4689AF351127}" srcOrd="0" destOrd="0" presId="urn:microsoft.com/office/officeart/2005/8/layout/radial4"/>
    <dgm:cxn modelId="{5895905E-157F-42B9-BDAD-918B474B8053}" type="presOf" srcId="{83877D1D-4D1E-4826-AC46-BBFD8ACA67DD}" destId="{CF1EBAB4-5BD5-46C2-B121-CDB70CBE37F8}" srcOrd="0" destOrd="0" presId="urn:microsoft.com/office/officeart/2005/8/layout/radial4"/>
    <dgm:cxn modelId="{8CC0445F-E22E-45AA-9554-2BA1FFCC6330}" type="presOf" srcId="{0E204664-C577-4582-825E-3AB94711BE8E}" destId="{EFF73F00-A988-48DB-9D73-9B5B3C4DB98C}" srcOrd="0" destOrd="0" presId="urn:microsoft.com/office/officeart/2005/8/layout/radial4"/>
    <dgm:cxn modelId="{76C2FA68-1B2A-4D9B-BEB1-705A558E176A}" type="presOf" srcId="{31B01D44-8F72-4080-97D9-8E3B1593E29D}" destId="{76713A30-4584-457B-A47D-0D661E8F94D8}" srcOrd="0" destOrd="0" presId="urn:microsoft.com/office/officeart/2005/8/layout/radial4"/>
    <dgm:cxn modelId="{0BB36A6C-0A36-4704-8D6F-C83D4B5BB9BF}" srcId="{A312E91D-B7F2-4E6D-AC4D-22E3B3C0FE15}" destId="{2D028903-4FA7-43EB-BA61-545798DADB6E}" srcOrd="0" destOrd="0" parTransId="{A1069473-9DD9-4524-8939-46DA200AE036}" sibTransId="{B69683DE-F4BB-4F3B-9E18-1B5D7F70371C}"/>
    <dgm:cxn modelId="{F3093856-3F15-4500-8949-5524D9E7A2BE}" srcId="{B4AF4A43-D61A-49C5-B41F-0788E74B7C66}" destId="{A312E91D-B7F2-4E6D-AC4D-22E3B3C0FE15}" srcOrd="0" destOrd="0" parTransId="{63A08E1F-0307-44F6-93A5-8C82F9E2C5AD}" sibTransId="{11195D03-02E6-44F8-AB30-C520EF681FD3}"/>
    <dgm:cxn modelId="{71D9E485-6013-4E5C-AC9D-74CF3771693A}" type="presOf" srcId="{C7FCB25F-C677-4F61-9FF3-25B9741C5C09}" destId="{107108F4-4AF8-49F5-A365-282B3A8A8951}" srcOrd="0" destOrd="0" presId="urn:microsoft.com/office/officeart/2005/8/layout/radial4"/>
    <dgm:cxn modelId="{F068D78D-C4E6-4C1C-8BFF-22D4C5728F26}" srcId="{A312E91D-B7F2-4E6D-AC4D-22E3B3C0FE15}" destId="{BBDEA216-30EB-4D14-930C-4FC2A673CF40}" srcOrd="4" destOrd="0" parTransId="{83877D1D-4D1E-4826-AC46-BBFD8ACA67DD}" sibTransId="{AB60A49C-9B77-4137-AAF2-47B9EF40C637}"/>
    <dgm:cxn modelId="{CF548DA7-2BD2-4BCE-A589-F21E1BF991E6}" type="presOf" srcId="{4A4F61E8-7B13-4973-A86F-E7ACE6D7181B}" destId="{F61F19EA-33C4-4BE7-BA7B-6AD76DC263F4}" srcOrd="0" destOrd="0" presId="urn:microsoft.com/office/officeart/2005/8/layout/radial4"/>
    <dgm:cxn modelId="{971AB9D2-23C3-4957-A87E-4193CB8AA857}" srcId="{A312E91D-B7F2-4E6D-AC4D-22E3B3C0FE15}" destId="{31B01D44-8F72-4080-97D9-8E3B1593E29D}" srcOrd="1" destOrd="0" parTransId="{4A4F61E8-7B13-4973-A86F-E7ACE6D7181B}" sibTransId="{9DA1448F-26FA-4A2D-8622-F28891222FDE}"/>
    <dgm:cxn modelId="{1B6847DF-B206-45A1-B953-ABB73CB917DE}" srcId="{A312E91D-B7F2-4E6D-AC4D-22E3B3C0FE15}" destId="{0E204664-C577-4582-825E-3AB94711BE8E}" srcOrd="5" destOrd="0" parTransId="{0F747C91-8D07-4DF5-B665-8A5974F843AF}" sibTransId="{63CB9D37-5201-4775-9C7C-D93A368BD460}"/>
    <dgm:cxn modelId="{0F7575E1-D14B-4711-AC51-DFD41D67850A}" type="presOf" srcId="{BBDEA216-30EB-4D14-930C-4FC2A673CF40}" destId="{B8FDCFED-38D9-48C1-AB45-D9B92D08662B}" srcOrd="0" destOrd="0" presId="urn:microsoft.com/office/officeart/2005/8/layout/radial4"/>
    <dgm:cxn modelId="{BFD4BAEE-C7D9-4E7D-B20E-E6F59A5E594C}" srcId="{A312E91D-B7F2-4E6D-AC4D-22E3B3C0FE15}" destId="{C7FCB25F-C677-4F61-9FF3-25B9741C5C09}" srcOrd="3" destOrd="0" parTransId="{EB43A3D9-E7E4-4B4B-A5B5-1BCC682540EC}" sibTransId="{4B1DB147-BB07-4CBF-BFF4-E5C3E2CF2CDD}"/>
    <dgm:cxn modelId="{D28ED6EE-5929-465C-8C5F-92AB6859AD4C}" type="presOf" srcId="{A1069473-9DD9-4524-8939-46DA200AE036}" destId="{CC715A4B-B432-4EB2-B657-55E3D073D22F}" srcOrd="0" destOrd="0" presId="urn:microsoft.com/office/officeart/2005/8/layout/radial4"/>
    <dgm:cxn modelId="{6F9880EF-A704-4404-897F-F4976B96CB2D}" type="presOf" srcId="{BD558ED0-5682-48D0-981F-97754F9DFD0F}" destId="{EB36DA79-70B2-4E71-BCE4-9D63BD824EC4}" srcOrd="0" destOrd="0" presId="urn:microsoft.com/office/officeart/2005/8/layout/radial4"/>
    <dgm:cxn modelId="{5656114C-DD18-479F-B71F-3CF73FD3F257}" type="presParOf" srcId="{2D696EFB-FD70-4ECC-9898-7150887A170C}" destId="{FA5DDFB6-36E0-46F5-8734-FC53785380CF}" srcOrd="0" destOrd="0" presId="urn:microsoft.com/office/officeart/2005/8/layout/radial4"/>
    <dgm:cxn modelId="{078EEAF0-1DDD-4C0B-86DE-960E53A126C3}" type="presParOf" srcId="{2D696EFB-FD70-4ECC-9898-7150887A170C}" destId="{CC715A4B-B432-4EB2-B657-55E3D073D22F}" srcOrd="1" destOrd="0" presId="urn:microsoft.com/office/officeart/2005/8/layout/radial4"/>
    <dgm:cxn modelId="{09F35DFA-97EC-46C9-98D1-5F0439A7334B}" type="presParOf" srcId="{2D696EFB-FD70-4ECC-9898-7150887A170C}" destId="{CD59AD18-517D-42B6-88D2-A36D9D78994B}" srcOrd="2" destOrd="0" presId="urn:microsoft.com/office/officeart/2005/8/layout/radial4"/>
    <dgm:cxn modelId="{BA71F5E7-B381-418A-9ACF-F191F663F30B}" type="presParOf" srcId="{2D696EFB-FD70-4ECC-9898-7150887A170C}" destId="{F61F19EA-33C4-4BE7-BA7B-6AD76DC263F4}" srcOrd="3" destOrd="0" presId="urn:microsoft.com/office/officeart/2005/8/layout/radial4"/>
    <dgm:cxn modelId="{9E397E1E-AD68-4F6F-A976-F4DDF169F1C6}" type="presParOf" srcId="{2D696EFB-FD70-4ECC-9898-7150887A170C}" destId="{76713A30-4584-457B-A47D-0D661E8F94D8}" srcOrd="4" destOrd="0" presId="urn:microsoft.com/office/officeart/2005/8/layout/radial4"/>
    <dgm:cxn modelId="{FB06A6CB-9270-4FE9-8BAF-2BBAA4A61C10}" type="presParOf" srcId="{2D696EFB-FD70-4ECC-9898-7150887A170C}" destId="{EB36DA79-70B2-4E71-BCE4-9D63BD824EC4}" srcOrd="5" destOrd="0" presId="urn:microsoft.com/office/officeart/2005/8/layout/radial4"/>
    <dgm:cxn modelId="{245059A0-560B-4879-B9A4-829AE132F9F1}" type="presParOf" srcId="{2D696EFB-FD70-4ECC-9898-7150887A170C}" destId="{520920C1-524E-4993-94F9-4689AF351127}" srcOrd="6" destOrd="0" presId="urn:microsoft.com/office/officeart/2005/8/layout/radial4"/>
    <dgm:cxn modelId="{5BF82590-12C8-4DEB-BA2D-0A10A49E2799}" type="presParOf" srcId="{2D696EFB-FD70-4ECC-9898-7150887A170C}" destId="{1ED4A730-8E62-4B9D-AAAF-7ABFE31F575A}" srcOrd="7" destOrd="0" presId="urn:microsoft.com/office/officeart/2005/8/layout/radial4"/>
    <dgm:cxn modelId="{4CC50AF3-98C6-45DA-8A85-7F5A07CEAA6C}" type="presParOf" srcId="{2D696EFB-FD70-4ECC-9898-7150887A170C}" destId="{107108F4-4AF8-49F5-A365-282B3A8A8951}" srcOrd="8" destOrd="0" presId="urn:microsoft.com/office/officeart/2005/8/layout/radial4"/>
    <dgm:cxn modelId="{23F35980-8B30-4650-8822-5E17D4C0E2D2}" type="presParOf" srcId="{2D696EFB-FD70-4ECC-9898-7150887A170C}" destId="{CF1EBAB4-5BD5-46C2-B121-CDB70CBE37F8}" srcOrd="9" destOrd="0" presId="urn:microsoft.com/office/officeart/2005/8/layout/radial4"/>
    <dgm:cxn modelId="{2616D02D-D24A-4547-8924-37D391A966A7}" type="presParOf" srcId="{2D696EFB-FD70-4ECC-9898-7150887A170C}" destId="{B8FDCFED-38D9-48C1-AB45-D9B92D08662B}" srcOrd="10" destOrd="0" presId="urn:microsoft.com/office/officeart/2005/8/layout/radial4"/>
    <dgm:cxn modelId="{ECEB5760-E861-4252-AFB7-EFC5DEC981DB}" type="presParOf" srcId="{2D696EFB-FD70-4ECC-9898-7150887A170C}" destId="{F7591BFB-B6BF-4238-BC4F-B7D4C303D59F}" srcOrd="11" destOrd="0" presId="urn:microsoft.com/office/officeart/2005/8/layout/radial4"/>
    <dgm:cxn modelId="{2224DC3D-B712-473B-B85B-4DC07CE2FB8D}" type="presParOf" srcId="{2D696EFB-FD70-4ECC-9898-7150887A170C}" destId="{EFF73F00-A988-48DB-9D73-9B5B3C4DB98C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753DAB-A15B-4193-A698-73C0DEDFD93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359C96A-3F8F-4FCB-80FF-BF4CF450BF79}">
      <dgm:prSet phldrT="[Text]"/>
      <dgm:spPr>
        <a:noFill/>
      </dgm:spPr>
      <dgm:t>
        <a:bodyPr/>
        <a:lstStyle/>
        <a:p>
          <a:r>
            <a:rPr lang="pt-PT" dirty="0"/>
            <a:t>Definição do projeto</a:t>
          </a:r>
        </a:p>
      </dgm:t>
    </dgm:pt>
    <dgm:pt modelId="{CDCECD83-35C2-45B8-BD32-2E04B2BCDDEE}" type="parTrans" cxnId="{DFE52AB7-C9E1-443A-B3E2-D98106FC141F}">
      <dgm:prSet/>
      <dgm:spPr/>
      <dgm:t>
        <a:bodyPr/>
        <a:lstStyle/>
        <a:p>
          <a:endParaRPr lang="pt-PT" sz="3200" dirty="0"/>
        </a:p>
      </dgm:t>
    </dgm:pt>
    <dgm:pt modelId="{BAD29D1F-E433-417F-B088-548F5D042AF7}" type="sibTrans" cxnId="{DFE52AB7-C9E1-443A-B3E2-D98106FC141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7C60B92-90B2-427E-95E9-A29D4356C620}">
      <dgm:prSet phldrT="[Text]"/>
      <dgm:spPr/>
      <dgm:t>
        <a:bodyPr/>
        <a:lstStyle/>
        <a:p>
          <a:r>
            <a:rPr lang="pt-PT" dirty="0"/>
            <a:t>Plano do voo</a:t>
          </a:r>
        </a:p>
      </dgm:t>
    </dgm:pt>
    <dgm:pt modelId="{FE64B90F-2044-46EB-9842-B93C2FEA30CE}" type="parTrans" cxnId="{2ADF8C59-03B1-4F0B-AF10-2FAF6A1FC559}">
      <dgm:prSet/>
      <dgm:spPr/>
      <dgm:t>
        <a:bodyPr/>
        <a:lstStyle/>
        <a:p>
          <a:endParaRPr lang="pt-PT" sz="3200" dirty="0"/>
        </a:p>
      </dgm:t>
    </dgm:pt>
    <dgm:pt modelId="{65AA529D-67DD-4194-BBAD-D4FEC4B14F09}" type="sibTrans" cxnId="{2ADF8C59-03B1-4F0B-AF10-2FAF6A1FC559}">
      <dgm:prSet/>
      <dgm:spPr/>
      <dgm:t>
        <a:bodyPr/>
        <a:lstStyle/>
        <a:p>
          <a:endParaRPr lang="pt-PT" dirty="0"/>
        </a:p>
      </dgm:t>
    </dgm:pt>
    <dgm:pt modelId="{5F3A848B-023F-4430-8260-1D2B913C03D4}">
      <dgm:prSet phldrT="[Text]"/>
      <dgm:spPr/>
      <dgm:t>
        <a:bodyPr/>
        <a:lstStyle/>
        <a:p>
          <a:r>
            <a:rPr lang="pt-PT" dirty="0"/>
            <a:t>(pré-sinalização e coordenação de PFs)</a:t>
          </a:r>
        </a:p>
      </dgm:t>
    </dgm:pt>
    <dgm:pt modelId="{70404CEA-CA88-4A69-8609-C2A858521135}" type="parTrans" cxnId="{BB1F92A9-AA38-469E-91F4-3E26F072CB4F}">
      <dgm:prSet/>
      <dgm:spPr/>
      <dgm:t>
        <a:bodyPr/>
        <a:lstStyle/>
        <a:p>
          <a:endParaRPr lang="pt-PT" sz="3200" dirty="0"/>
        </a:p>
      </dgm:t>
    </dgm:pt>
    <dgm:pt modelId="{D916CB6E-6C0F-4A94-9511-B6FAFB41DBFB}" type="sibTrans" cxnId="{BB1F92A9-AA38-469E-91F4-3E26F072CB4F}">
      <dgm:prSet/>
      <dgm:spPr/>
      <dgm:t>
        <a:bodyPr/>
        <a:lstStyle/>
        <a:p>
          <a:endParaRPr lang="pt-PT" dirty="0"/>
        </a:p>
      </dgm:t>
    </dgm:pt>
    <dgm:pt modelId="{52E2D976-39A6-40DE-894E-CA83A59348A4}">
      <dgm:prSet phldrT="[Text]"/>
      <dgm:spPr/>
      <dgm:t>
        <a:bodyPr/>
        <a:lstStyle/>
        <a:p>
          <a:r>
            <a:rPr lang="pt-PT" dirty="0"/>
            <a:t>Determinação de coordenadas de PFs</a:t>
          </a:r>
        </a:p>
      </dgm:t>
    </dgm:pt>
    <dgm:pt modelId="{EB5D47EA-6878-49BA-AD2D-1B18D0E9AFEE}" type="parTrans" cxnId="{06ADA512-B9CE-4518-A608-A982DF340DF5}">
      <dgm:prSet/>
      <dgm:spPr/>
      <dgm:t>
        <a:bodyPr/>
        <a:lstStyle/>
        <a:p>
          <a:endParaRPr lang="pt-PT" sz="3200" dirty="0"/>
        </a:p>
      </dgm:t>
    </dgm:pt>
    <dgm:pt modelId="{70E34F16-3CB1-44C4-B6BD-4B7B57F728F4}" type="sibTrans" cxnId="{06ADA512-B9CE-4518-A608-A982DF340DF5}">
      <dgm:prSet/>
      <dgm:spPr/>
      <dgm:t>
        <a:bodyPr/>
        <a:lstStyle/>
        <a:p>
          <a:endParaRPr lang="pt-PT" dirty="0"/>
        </a:p>
      </dgm:t>
    </dgm:pt>
    <dgm:pt modelId="{D4726221-7782-463D-BAF5-AEFEDCF372E2}">
      <dgm:prSet phldrT="[Text]"/>
      <dgm:spPr/>
      <dgm:t>
        <a:bodyPr/>
        <a:lstStyle/>
        <a:p>
          <a:r>
            <a:rPr lang="pt-PT" dirty="0"/>
            <a:t>Voo fotográfico</a:t>
          </a:r>
        </a:p>
      </dgm:t>
    </dgm:pt>
    <dgm:pt modelId="{E80AD220-6A32-4DA5-AAEA-2472DCDBC2F8}" type="parTrans" cxnId="{CD0EFFF1-1070-4645-877E-F201631B9F4E}">
      <dgm:prSet/>
      <dgm:spPr/>
      <dgm:t>
        <a:bodyPr/>
        <a:lstStyle/>
        <a:p>
          <a:endParaRPr lang="pt-PT" sz="3200" dirty="0"/>
        </a:p>
      </dgm:t>
    </dgm:pt>
    <dgm:pt modelId="{6F5D5274-054D-4F65-B33D-3264185355EC}" type="sibTrans" cxnId="{CD0EFFF1-1070-4645-877E-F201631B9F4E}">
      <dgm:prSet/>
      <dgm:spPr/>
      <dgm:t>
        <a:bodyPr/>
        <a:lstStyle/>
        <a:p>
          <a:endParaRPr lang="pt-PT" dirty="0"/>
        </a:p>
      </dgm:t>
    </dgm:pt>
    <dgm:pt modelId="{A46F18C3-246D-480D-A852-319AA562DC32}">
      <dgm:prSet phldrT="[Text]"/>
      <dgm:spPr/>
      <dgm:t>
        <a:bodyPr/>
        <a:lstStyle/>
        <a:p>
          <a:r>
            <a:rPr lang="pt-PT" dirty="0"/>
            <a:t>Cobertura por fotografia aérea</a:t>
          </a:r>
        </a:p>
      </dgm:t>
    </dgm:pt>
    <dgm:pt modelId="{6B5BCAB3-EC88-4479-92A7-8C4D0B97F61A}" type="parTrans" cxnId="{DC8A12E8-575B-4BFE-8E53-630F0D72F954}">
      <dgm:prSet/>
      <dgm:spPr/>
      <dgm:t>
        <a:bodyPr/>
        <a:lstStyle/>
        <a:p>
          <a:endParaRPr lang="pt-PT" sz="3200" dirty="0"/>
        </a:p>
      </dgm:t>
    </dgm:pt>
    <dgm:pt modelId="{0992594F-8396-4AEB-857B-D7D5E4358BA3}" type="sibTrans" cxnId="{DC8A12E8-575B-4BFE-8E53-630F0D72F954}">
      <dgm:prSet/>
      <dgm:spPr/>
      <dgm:t>
        <a:bodyPr/>
        <a:lstStyle/>
        <a:p>
          <a:endParaRPr lang="pt-PT" dirty="0"/>
        </a:p>
      </dgm:t>
    </dgm:pt>
    <dgm:pt modelId="{C786787E-B89E-4D54-B618-3D0CBA08DE60}">
      <dgm:prSet phldrT="[Text]"/>
      <dgm:spPr/>
      <dgm:t>
        <a:bodyPr/>
        <a:lstStyle/>
        <a:p>
          <a:r>
            <a:rPr lang="pt-PT" dirty="0"/>
            <a:t>Marcação/ transferência de pontos de apoio</a:t>
          </a:r>
        </a:p>
      </dgm:t>
    </dgm:pt>
    <dgm:pt modelId="{3B709DC3-0D74-4AE6-8FF6-A3459B765030}" type="parTrans" cxnId="{9C594DA2-21D4-4CB6-9C67-82D339AECBC6}">
      <dgm:prSet/>
      <dgm:spPr/>
      <dgm:t>
        <a:bodyPr/>
        <a:lstStyle/>
        <a:p>
          <a:endParaRPr lang="pt-PT" sz="3200" dirty="0"/>
        </a:p>
      </dgm:t>
    </dgm:pt>
    <dgm:pt modelId="{B68ED84F-3D87-4B87-B4E0-ECD37CDE157B}" type="sibTrans" cxnId="{9C594DA2-21D4-4CB6-9C67-82D339AECBC6}">
      <dgm:prSet/>
      <dgm:spPr/>
      <dgm:t>
        <a:bodyPr/>
        <a:lstStyle/>
        <a:p>
          <a:endParaRPr lang="pt-PT" dirty="0"/>
        </a:p>
      </dgm:t>
    </dgm:pt>
    <dgm:pt modelId="{733A9EBB-4AC8-4D2E-B836-2F14F9E01D74}">
      <dgm:prSet phldrT="[Text]"/>
      <dgm:spPr/>
      <dgm:t>
        <a:bodyPr/>
        <a:lstStyle/>
        <a:p>
          <a:r>
            <a:rPr lang="pt-PT" dirty="0"/>
            <a:t>Restituição</a:t>
          </a:r>
        </a:p>
      </dgm:t>
    </dgm:pt>
    <dgm:pt modelId="{6C5F8AA5-329E-404E-8283-C147AE0D2C7D}" type="parTrans" cxnId="{F32563FA-7942-41B8-8523-16529A41DBD0}">
      <dgm:prSet/>
      <dgm:spPr/>
      <dgm:t>
        <a:bodyPr/>
        <a:lstStyle/>
        <a:p>
          <a:endParaRPr lang="pt-PT" sz="3200" dirty="0"/>
        </a:p>
      </dgm:t>
    </dgm:pt>
    <dgm:pt modelId="{F46304A5-82E6-49C1-8B0E-D636FCC8BEF9}" type="sibTrans" cxnId="{F32563FA-7942-41B8-8523-16529A41DBD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Earth globe: Africa and Europe with solid fill"/>
        </a:ext>
      </dgm:extLst>
    </dgm:pt>
    <dgm:pt modelId="{EDC0763D-2354-4A42-838F-4665881175B7}">
      <dgm:prSet phldrT="[Text]"/>
      <dgm:spPr/>
      <dgm:t>
        <a:bodyPr/>
        <a:lstStyle/>
        <a:p>
          <a:r>
            <a:rPr lang="pt-PT" dirty="0"/>
            <a:t>Aerotriangulação</a:t>
          </a:r>
        </a:p>
      </dgm:t>
    </dgm:pt>
    <dgm:pt modelId="{68BEF5CB-B0CE-4C6D-9988-F4B9DA0CA581}" type="parTrans" cxnId="{9D5AA056-C948-4087-AD2B-6FF4D76D4A72}">
      <dgm:prSet/>
      <dgm:spPr/>
      <dgm:t>
        <a:bodyPr/>
        <a:lstStyle/>
        <a:p>
          <a:endParaRPr lang="pt-PT" sz="3200" dirty="0"/>
        </a:p>
      </dgm:t>
    </dgm:pt>
    <dgm:pt modelId="{A1FDF19A-AE4B-4538-B234-F3E56491F11C}" type="sibTrans" cxnId="{9D5AA056-C948-4087-AD2B-6FF4D76D4A72}">
      <dgm:prSet/>
      <dgm:spPr/>
      <dgm:t>
        <a:bodyPr/>
        <a:lstStyle/>
        <a:p>
          <a:endParaRPr lang="pt-PT" dirty="0"/>
        </a:p>
      </dgm:t>
    </dgm:pt>
    <dgm:pt modelId="{96759F58-79F1-470B-BE48-6BD21F5E1FF0}">
      <dgm:prSet phldrT="[Text]"/>
      <dgm:spPr>
        <a:solidFill>
          <a:srgbClr val="2E5369"/>
        </a:solidFill>
      </dgm:spPr>
      <dgm:t>
        <a:bodyPr/>
        <a:lstStyle/>
        <a:p>
          <a:r>
            <a:rPr lang="pt-PT" noProof="0" dirty="0">
              <a:solidFill>
                <a:schemeClr val="bg1"/>
              </a:solidFill>
            </a:rPr>
            <a:t>Voo</a:t>
          </a:r>
          <a:r>
            <a:rPr lang="pt-PT" dirty="0">
              <a:solidFill>
                <a:schemeClr val="bg1"/>
              </a:solidFill>
            </a:rPr>
            <a:t> Fotográfico</a:t>
          </a:r>
        </a:p>
      </dgm:t>
    </dgm:pt>
    <dgm:pt modelId="{300C2CCD-C5DC-4316-A3A9-589C6307F7DB}" type="parTrans" cxnId="{8FD367A1-0859-48CB-844B-D6F29F1D0059}">
      <dgm:prSet/>
      <dgm:spPr/>
      <dgm:t>
        <a:bodyPr/>
        <a:lstStyle/>
        <a:p>
          <a:endParaRPr lang="pt-PT" dirty="0"/>
        </a:p>
      </dgm:t>
    </dgm:pt>
    <dgm:pt modelId="{794F5D74-D9C7-4FCD-BF91-4FB671D315BE}" type="sibTrans" cxnId="{8FD367A1-0859-48CB-844B-D6F29F1D0059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91E41584-933A-455F-9857-E76C622463C1}">
      <dgm:prSet phldrT="[Text]"/>
      <dgm:spPr/>
      <dgm:t>
        <a:bodyPr/>
        <a:lstStyle/>
        <a:p>
          <a:r>
            <a:rPr lang="pt-PT" dirty="0"/>
            <a:t>Georreferenciação</a:t>
          </a:r>
        </a:p>
      </dgm:t>
    </dgm:pt>
    <dgm:pt modelId="{759DCA0B-CF34-4722-AADC-F10BCCF492B7}" type="parTrans" cxnId="{93E3B1FE-3A1F-4390-A8A1-D58DBAFB303E}">
      <dgm:prSet/>
      <dgm:spPr/>
      <dgm:t>
        <a:bodyPr/>
        <a:lstStyle/>
        <a:p>
          <a:endParaRPr lang="pt-PT" dirty="0"/>
        </a:p>
      </dgm:t>
    </dgm:pt>
    <dgm:pt modelId="{E7D8DC37-F310-4ED6-9B90-A804AFBDEA7C}" type="sibTrans" cxnId="{93E3B1FE-3A1F-4390-A8A1-D58DBAFB303E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C4553BF8-1BAB-491A-B35E-74C33F8A5478}" type="pres">
      <dgm:prSet presAssocID="{EA753DAB-A15B-4193-A698-73C0DEDFD93F}" presName="Name0" presStyleCnt="0">
        <dgm:presLayoutVars>
          <dgm:chMax val="7"/>
          <dgm:chPref val="7"/>
          <dgm:dir/>
        </dgm:presLayoutVars>
      </dgm:prSet>
      <dgm:spPr/>
    </dgm:pt>
    <dgm:pt modelId="{0A35D45B-D772-4F85-8C02-2E73EECCE88F}" type="pres">
      <dgm:prSet presAssocID="{EA753DAB-A15B-4193-A698-73C0DEDFD93F}" presName="dot1" presStyleLbl="alignNode1" presStyleIdx="0" presStyleCnt="13"/>
      <dgm:spPr/>
    </dgm:pt>
    <dgm:pt modelId="{4FA3E50F-A582-4170-88D1-833B3B0D2EAF}" type="pres">
      <dgm:prSet presAssocID="{EA753DAB-A15B-4193-A698-73C0DEDFD93F}" presName="dot2" presStyleLbl="alignNode1" presStyleIdx="1" presStyleCnt="13"/>
      <dgm:spPr/>
    </dgm:pt>
    <dgm:pt modelId="{A5B719E1-E799-4CF4-B2C5-B6C0DC27EA43}" type="pres">
      <dgm:prSet presAssocID="{EA753DAB-A15B-4193-A698-73C0DEDFD93F}" presName="dot3" presStyleLbl="alignNode1" presStyleIdx="2" presStyleCnt="13"/>
      <dgm:spPr/>
    </dgm:pt>
    <dgm:pt modelId="{CBBF016B-2F8A-4B45-912F-8EFBEEC7A0F7}" type="pres">
      <dgm:prSet presAssocID="{EA753DAB-A15B-4193-A698-73C0DEDFD93F}" presName="dot4" presStyleLbl="alignNode1" presStyleIdx="3" presStyleCnt="13"/>
      <dgm:spPr/>
    </dgm:pt>
    <dgm:pt modelId="{E378C758-2429-43FA-B65C-51DE393D4D8E}" type="pres">
      <dgm:prSet presAssocID="{EA753DAB-A15B-4193-A698-73C0DEDFD93F}" presName="dot5" presStyleLbl="alignNode1" presStyleIdx="4" presStyleCnt="13"/>
      <dgm:spPr/>
    </dgm:pt>
    <dgm:pt modelId="{6EDEEB5A-67F0-4F71-8BD4-3C342D703DF9}" type="pres">
      <dgm:prSet presAssocID="{EA753DAB-A15B-4193-A698-73C0DEDFD93F}" presName="dot6" presStyleLbl="alignNode1" presStyleIdx="5" presStyleCnt="13"/>
      <dgm:spPr/>
    </dgm:pt>
    <dgm:pt modelId="{92387FA6-8A8D-4F51-A6D0-D3583528149A}" type="pres">
      <dgm:prSet presAssocID="{EA753DAB-A15B-4193-A698-73C0DEDFD93F}" presName="dotArrow1" presStyleLbl="alignNode1" presStyleIdx="6" presStyleCnt="13"/>
      <dgm:spPr/>
    </dgm:pt>
    <dgm:pt modelId="{092F5DEF-1F01-4F4C-9673-ABD047D23201}" type="pres">
      <dgm:prSet presAssocID="{EA753DAB-A15B-4193-A698-73C0DEDFD93F}" presName="dotArrow2" presStyleLbl="alignNode1" presStyleIdx="7" presStyleCnt="13"/>
      <dgm:spPr/>
    </dgm:pt>
    <dgm:pt modelId="{04274878-71E6-440E-AE86-3130FA127053}" type="pres">
      <dgm:prSet presAssocID="{EA753DAB-A15B-4193-A698-73C0DEDFD93F}" presName="dotArrow3" presStyleLbl="alignNode1" presStyleIdx="8" presStyleCnt="13"/>
      <dgm:spPr/>
    </dgm:pt>
    <dgm:pt modelId="{C98D865A-B91F-47CA-B175-4950AC00F1A6}" type="pres">
      <dgm:prSet presAssocID="{EA753DAB-A15B-4193-A698-73C0DEDFD93F}" presName="dotArrow4" presStyleLbl="alignNode1" presStyleIdx="9" presStyleCnt="13"/>
      <dgm:spPr/>
    </dgm:pt>
    <dgm:pt modelId="{17DC5221-256F-48D2-8320-DAF9359BEE8D}" type="pres">
      <dgm:prSet presAssocID="{EA753DAB-A15B-4193-A698-73C0DEDFD93F}" presName="dotArrow5" presStyleLbl="alignNode1" presStyleIdx="10" presStyleCnt="13"/>
      <dgm:spPr/>
    </dgm:pt>
    <dgm:pt modelId="{BFE585ED-AF69-44C5-BB0E-9E6FFE5B24EA}" type="pres">
      <dgm:prSet presAssocID="{EA753DAB-A15B-4193-A698-73C0DEDFD93F}" presName="dotArrow6" presStyleLbl="alignNode1" presStyleIdx="11" presStyleCnt="13"/>
      <dgm:spPr/>
    </dgm:pt>
    <dgm:pt modelId="{213C0E49-A2CC-4DA0-9D20-A68AF635F5E9}" type="pres">
      <dgm:prSet presAssocID="{EA753DAB-A15B-4193-A698-73C0DEDFD93F}" presName="dotArrow7" presStyleLbl="alignNode1" presStyleIdx="12" presStyleCnt="13"/>
      <dgm:spPr/>
    </dgm:pt>
    <dgm:pt modelId="{7B8D7073-D382-47C0-BAA9-0C34950CFB5C}" type="pres">
      <dgm:prSet presAssocID="{D359C96A-3F8F-4FCB-80FF-BF4CF450BF79}" presName="parTx1" presStyleLbl="node1" presStyleIdx="0" presStyleCnt="4"/>
      <dgm:spPr/>
    </dgm:pt>
    <dgm:pt modelId="{419C36F7-5F98-4D7B-981B-FCB34C85A989}" type="pres">
      <dgm:prSet presAssocID="{BAD29D1F-E433-417F-B088-548F5D042AF7}" presName="picture1" presStyleCnt="0"/>
      <dgm:spPr/>
    </dgm:pt>
    <dgm:pt modelId="{FB725AF3-C6AE-4CC3-991A-FA985FF90F13}" type="pres">
      <dgm:prSet presAssocID="{BAD29D1F-E433-417F-B088-548F5D042AF7}" presName="imageRepeatNode" presStyleLbl="fgImgPlace1" presStyleIdx="0" presStyleCnt="4"/>
      <dgm:spPr/>
    </dgm:pt>
    <dgm:pt modelId="{A3D158FA-4E90-4FF8-90E2-53B49D6F2034}" type="pres">
      <dgm:prSet presAssocID="{96759F58-79F1-470B-BE48-6BD21F5E1FF0}" presName="parTx2" presStyleLbl="node1" presStyleIdx="1" presStyleCnt="4"/>
      <dgm:spPr/>
    </dgm:pt>
    <dgm:pt modelId="{AC5083F6-42EF-4F71-BDB5-135398190CBB}" type="pres">
      <dgm:prSet presAssocID="{96759F58-79F1-470B-BE48-6BD21F5E1FF0}" presName="desTx2" presStyleLbl="revTx" presStyleIdx="0" presStyleCnt="2">
        <dgm:presLayoutVars>
          <dgm:bulletEnabled val="1"/>
        </dgm:presLayoutVars>
      </dgm:prSet>
      <dgm:spPr/>
    </dgm:pt>
    <dgm:pt modelId="{21968606-23A8-4650-AB9B-4634B01928A4}" type="pres">
      <dgm:prSet presAssocID="{794F5D74-D9C7-4FCD-BF91-4FB671D315BE}" presName="picture2" presStyleCnt="0"/>
      <dgm:spPr/>
    </dgm:pt>
    <dgm:pt modelId="{012523F7-42AE-45F1-B1CE-4B854D432E7E}" type="pres">
      <dgm:prSet presAssocID="{794F5D74-D9C7-4FCD-BF91-4FB671D315BE}" presName="imageRepeatNode" presStyleLbl="fgImgPlace1" presStyleIdx="1" presStyleCnt="4"/>
      <dgm:spPr/>
    </dgm:pt>
    <dgm:pt modelId="{4DD87B8E-E233-4D43-BE77-3F5E174FA504}" type="pres">
      <dgm:prSet presAssocID="{91E41584-933A-455F-9857-E76C622463C1}" presName="parTx3" presStyleLbl="node1" presStyleIdx="2" presStyleCnt="4"/>
      <dgm:spPr/>
    </dgm:pt>
    <dgm:pt modelId="{5C37F0C1-6B06-47EE-AD1E-DC88D568D498}" type="pres">
      <dgm:prSet presAssocID="{91E41584-933A-455F-9857-E76C622463C1}" presName="desTx3" presStyleLbl="revTx" presStyleIdx="1" presStyleCnt="2">
        <dgm:presLayoutVars>
          <dgm:bulletEnabled val="1"/>
        </dgm:presLayoutVars>
      </dgm:prSet>
      <dgm:spPr/>
    </dgm:pt>
    <dgm:pt modelId="{E40710D0-04BC-4C91-8846-FEE7525DADB5}" type="pres">
      <dgm:prSet presAssocID="{E7D8DC37-F310-4ED6-9B90-A804AFBDEA7C}" presName="picture3" presStyleCnt="0"/>
      <dgm:spPr/>
    </dgm:pt>
    <dgm:pt modelId="{FC0D1F59-EDEF-43A8-B880-B6C7697BB32F}" type="pres">
      <dgm:prSet presAssocID="{E7D8DC37-F310-4ED6-9B90-A804AFBDEA7C}" presName="imageRepeatNode" presStyleLbl="fgImgPlace1" presStyleIdx="2" presStyleCnt="4"/>
      <dgm:spPr/>
    </dgm:pt>
    <dgm:pt modelId="{3951689A-18F3-472F-84C9-D1B533EB0B15}" type="pres">
      <dgm:prSet presAssocID="{733A9EBB-4AC8-4D2E-B836-2F14F9E01D74}" presName="parTx4" presStyleLbl="node1" presStyleIdx="3" presStyleCnt="4"/>
      <dgm:spPr/>
    </dgm:pt>
    <dgm:pt modelId="{9C951B06-EEDC-4457-AA3E-7055A936FF4D}" type="pres">
      <dgm:prSet presAssocID="{F46304A5-82E6-49C1-8B0E-D636FCC8BEF9}" presName="picture4" presStyleCnt="0"/>
      <dgm:spPr/>
    </dgm:pt>
    <dgm:pt modelId="{5C9D3678-A33C-41B5-81B3-0D5D526C9E4D}" type="pres">
      <dgm:prSet presAssocID="{F46304A5-82E6-49C1-8B0E-D636FCC8BEF9}" presName="imageRepeatNode" presStyleLbl="fgImgPlace1" presStyleIdx="3" presStyleCnt="4"/>
      <dgm:spPr/>
    </dgm:pt>
  </dgm:ptLst>
  <dgm:cxnLst>
    <dgm:cxn modelId="{EA8A6E11-02FC-4599-AFA9-83282C5CD08A}" type="presOf" srcId="{F7C60B92-90B2-427E-95E9-A29D4356C620}" destId="{AC5083F6-42EF-4F71-BDB5-135398190CBB}" srcOrd="0" destOrd="0" presId="urn:microsoft.com/office/officeart/2008/layout/AscendingPictureAccentProcess"/>
    <dgm:cxn modelId="{06ADA512-B9CE-4518-A608-A982DF340DF5}" srcId="{91E41584-933A-455F-9857-E76C622463C1}" destId="{52E2D976-39A6-40DE-894E-CA83A59348A4}" srcOrd="1" destOrd="0" parTransId="{EB5D47EA-6878-49BA-AD2D-1B18D0E9AFEE}" sibTransId="{70E34F16-3CB1-44C4-B6BD-4B7B57F728F4}"/>
    <dgm:cxn modelId="{77ED8615-A24A-495B-944B-8D9480FE2074}" type="presOf" srcId="{D4726221-7782-463D-BAF5-AEFEDCF372E2}" destId="{AC5083F6-42EF-4F71-BDB5-135398190CBB}" srcOrd="0" destOrd="2" presId="urn:microsoft.com/office/officeart/2008/layout/AscendingPictureAccentProcess"/>
    <dgm:cxn modelId="{92579E25-311D-46EF-AD30-A2081BCD215B}" type="presOf" srcId="{EDC0763D-2354-4A42-838F-4665881175B7}" destId="{5C37F0C1-6B06-47EE-AD1E-DC88D568D498}" srcOrd="0" destOrd="2" presId="urn:microsoft.com/office/officeart/2008/layout/AscendingPictureAccentProcess"/>
    <dgm:cxn modelId="{C000702B-B71B-498C-BB60-AB560AA0A692}" type="presOf" srcId="{52E2D976-39A6-40DE-894E-CA83A59348A4}" destId="{5C37F0C1-6B06-47EE-AD1E-DC88D568D498}" srcOrd="0" destOrd="1" presId="urn:microsoft.com/office/officeart/2008/layout/AscendingPictureAccentProcess"/>
    <dgm:cxn modelId="{69E7E53E-91DA-4522-B670-B45AF85EBB74}" type="presOf" srcId="{C786787E-B89E-4D54-B618-3D0CBA08DE60}" destId="{5C37F0C1-6B06-47EE-AD1E-DC88D568D498}" srcOrd="0" destOrd="0" presId="urn:microsoft.com/office/officeart/2008/layout/AscendingPictureAccentProcess"/>
    <dgm:cxn modelId="{3AEB545D-BD53-4E07-8CFD-0437007985C7}" type="presOf" srcId="{D359C96A-3F8F-4FCB-80FF-BF4CF450BF79}" destId="{7B8D7073-D382-47C0-BAA9-0C34950CFB5C}" srcOrd="0" destOrd="0" presId="urn:microsoft.com/office/officeart/2008/layout/AscendingPictureAccentProcess"/>
    <dgm:cxn modelId="{D5E4B24A-8FCB-4A58-8A9C-AE737562E50A}" type="presOf" srcId="{91E41584-933A-455F-9857-E76C622463C1}" destId="{4DD87B8E-E233-4D43-BE77-3F5E174FA504}" srcOrd="0" destOrd="0" presId="urn:microsoft.com/office/officeart/2008/layout/AscendingPictureAccentProcess"/>
    <dgm:cxn modelId="{9D5AA056-C948-4087-AD2B-6FF4D76D4A72}" srcId="{91E41584-933A-455F-9857-E76C622463C1}" destId="{EDC0763D-2354-4A42-838F-4665881175B7}" srcOrd="2" destOrd="0" parTransId="{68BEF5CB-B0CE-4C6D-9988-F4B9DA0CA581}" sibTransId="{A1FDF19A-AE4B-4538-B234-F3E56491F11C}"/>
    <dgm:cxn modelId="{2ADF8C59-03B1-4F0B-AF10-2FAF6A1FC559}" srcId="{96759F58-79F1-470B-BE48-6BD21F5E1FF0}" destId="{F7C60B92-90B2-427E-95E9-A29D4356C620}" srcOrd="0" destOrd="0" parTransId="{FE64B90F-2044-46EB-9842-B93C2FEA30CE}" sibTransId="{65AA529D-67DD-4194-BBAD-D4FEC4B14F09}"/>
    <dgm:cxn modelId="{31D6317A-0686-4902-848D-D390C12DDC47}" type="presOf" srcId="{F46304A5-82E6-49C1-8B0E-D636FCC8BEF9}" destId="{5C9D3678-A33C-41B5-81B3-0D5D526C9E4D}" srcOrd="0" destOrd="0" presId="urn:microsoft.com/office/officeart/2008/layout/AscendingPictureAccentProcess"/>
    <dgm:cxn modelId="{598A2481-695C-48AC-B67F-ABE36FAC16C8}" type="presOf" srcId="{96759F58-79F1-470B-BE48-6BD21F5E1FF0}" destId="{A3D158FA-4E90-4FF8-90E2-53B49D6F2034}" srcOrd="0" destOrd="0" presId="urn:microsoft.com/office/officeart/2008/layout/AscendingPictureAccentProcess"/>
    <dgm:cxn modelId="{B1DB658A-C8DF-45DC-84E6-09AB60C4CA6F}" type="presOf" srcId="{EA753DAB-A15B-4193-A698-73C0DEDFD93F}" destId="{C4553BF8-1BAB-491A-B35E-74C33F8A5478}" srcOrd="0" destOrd="0" presId="urn:microsoft.com/office/officeart/2008/layout/AscendingPictureAccentProcess"/>
    <dgm:cxn modelId="{92829B8D-F34C-4EF4-A474-61290CD967A4}" type="presOf" srcId="{BAD29D1F-E433-417F-B088-548F5D042AF7}" destId="{FB725AF3-C6AE-4CC3-991A-FA985FF90F13}" srcOrd="0" destOrd="0" presId="urn:microsoft.com/office/officeart/2008/layout/AscendingPictureAccentProcess"/>
    <dgm:cxn modelId="{8FD367A1-0859-48CB-844B-D6F29F1D0059}" srcId="{EA753DAB-A15B-4193-A698-73C0DEDFD93F}" destId="{96759F58-79F1-470B-BE48-6BD21F5E1FF0}" srcOrd="1" destOrd="0" parTransId="{300C2CCD-C5DC-4316-A3A9-589C6307F7DB}" sibTransId="{794F5D74-D9C7-4FCD-BF91-4FB671D315BE}"/>
    <dgm:cxn modelId="{9C594DA2-21D4-4CB6-9C67-82D339AECBC6}" srcId="{91E41584-933A-455F-9857-E76C622463C1}" destId="{C786787E-B89E-4D54-B618-3D0CBA08DE60}" srcOrd="0" destOrd="0" parTransId="{3B709DC3-0D74-4AE6-8FF6-A3459B765030}" sibTransId="{B68ED84F-3D87-4B87-B4E0-ECD37CDE157B}"/>
    <dgm:cxn modelId="{BB1F92A9-AA38-469E-91F4-3E26F072CB4F}" srcId="{96759F58-79F1-470B-BE48-6BD21F5E1FF0}" destId="{5F3A848B-023F-4430-8260-1D2B913C03D4}" srcOrd="1" destOrd="0" parTransId="{70404CEA-CA88-4A69-8609-C2A858521135}" sibTransId="{D916CB6E-6C0F-4A94-9511-B6FAFB41DBFB}"/>
    <dgm:cxn modelId="{2415A3B6-9E15-4030-8FA2-C4AAFB6218D3}" type="presOf" srcId="{A46F18C3-246D-480D-A852-319AA562DC32}" destId="{AC5083F6-42EF-4F71-BDB5-135398190CBB}" srcOrd="0" destOrd="3" presId="urn:microsoft.com/office/officeart/2008/layout/AscendingPictureAccentProcess"/>
    <dgm:cxn modelId="{DFE52AB7-C9E1-443A-B3E2-D98106FC141F}" srcId="{EA753DAB-A15B-4193-A698-73C0DEDFD93F}" destId="{D359C96A-3F8F-4FCB-80FF-BF4CF450BF79}" srcOrd="0" destOrd="0" parTransId="{CDCECD83-35C2-45B8-BD32-2E04B2BCDDEE}" sibTransId="{BAD29D1F-E433-417F-B088-548F5D042AF7}"/>
    <dgm:cxn modelId="{662C3FBA-4F99-41DE-825F-BC082AD0357F}" type="presOf" srcId="{5F3A848B-023F-4430-8260-1D2B913C03D4}" destId="{AC5083F6-42EF-4F71-BDB5-135398190CBB}" srcOrd="0" destOrd="1" presId="urn:microsoft.com/office/officeart/2008/layout/AscendingPictureAccentProcess"/>
    <dgm:cxn modelId="{0D893BCE-0A7F-4117-9332-72FD59CB2BD2}" type="presOf" srcId="{733A9EBB-4AC8-4D2E-B836-2F14F9E01D74}" destId="{3951689A-18F3-472F-84C9-D1B533EB0B15}" srcOrd="0" destOrd="0" presId="urn:microsoft.com/office/officeart/2008/layout/AscendingPictureAccentProcess"/>
    <dgm:cxn modelId="{5C04F3D9-1F52-4356-A2D5-9A25B4D23CEB}" type="presOf" srcId="{E7D8DC37-F310-4ED6-9B90-A804AFBDEA7C}" destId="{FC0D1F59-EDEF-43A8-B880-B6C7697BB32F}" srcOrd="0" destOrd="0" presId="urn:microsoft.com/office/officeart/2008/layout/AscendingPictureAccentProcess"/>
    <dgm:cxn modelId="{DCD823E0-F517-45AE-A850-1624E80E3827}" type="presOf" srcId="{794F5D74-D9C7-4FCD-BF91-4FB671D315BE}" destId="{012523F7-42AE-45F1-B1CE-4B854D432E7E}" srcOrd="0" destOrd="0" presId="urn:microsoft.com/office/officeart/2008/layout/AscendingPictureAccentProcess"/>
    <dgm:cxn modelId="{DC8A12E8-575B-4BFE-8E53-630F0D72F954}" srcId="{96759F58-79F1-470B-BE48-6BD21F5E1FF0}" destId="{A46F18C3-246D-480D-A852-319AA562DC32}" srcOrd="3" destOrd="0" parTransId="{6B5BCAB3-EC88-4479-92A7-8C4D0B97F61A}" sibTransId="{0992594F-8396-4AEB-857B-D7D5E4358BA3}"/>
    <dgm:cxn modelId="{CD0EFFF1-1070-4645-877E-F201631B9F4E}" srcId="{96759F58-79F1-470B-BE48-6BD21F5E1FF0}" destId="{D4726221-7782-463D-BAF5-AEFEDCF372E2}" srcOrd="2" destOrd="0" parTransId="{E80AD220-6A32-4DA5-AAEA-2472DCDBC2F8}" sibTransId="{6F5D5274-054D-4F65-B33D-3264185355EC}"/>
    <dgm:cxn modelId="{F32563FA-7942-41B8-8523-16529A41DBD0}" srcId="{EA753DAB-A15B-4193-A698-73C0DEDFD93F}" destId="{733A9EBB-4AC8-4D2E-B836-2F14F9E01D74}" srcOrd="3" destOrd="0" parTransId="{6C5F8AA5-329E-404E-8283-C147AE0D2C7D}" sibTransId="{F46304A5-82E6-49C1-8B0E-D636FCC8BEF9}"/>
    <dgm:cxn modelId="{93E3B1FE-3A1F-4390-A8A1-D58DBAFB303E}" srcId="{EA753DAB-A15B-4193-A698-73C0DEDFD93F}" destId="{91E41584-933A-455F-9857-E76C622463C1}" srcOrd="2" destOrd="0" parTransId="{759DCA0B-CF34-4722-AADC-F10BCCF492B7}" sibTransId="{E7D8DC37-F310-4ED6-9B90-A804AFBDEA7C}"/>
    <dgm:cxn modelId="{3494D452-21C3-4F71-A423-C89BD389BB18}" type="presParOf" srcId="{C4553BF8-1BAB-491A-B35E-74C33F8A5478}" destId="{0A35D45B-D772-4F85-8C02-2E73EECCE88F}" srcOrd="0" destOrd="0" presId="urn:microsoft.com/office/officeart/2008/layout/AscendingPictureAccentProcess"/>
    <dgm:cxn modelId="{F074B33F-1211-4011-BF04-F4A6F95D15D5}" type="presParOf" srcId="{C4553BF8-1BAB-491A-B35E-74C33F8A5478}" destId="{4FA3E50F-A582-4170-88D1-833B3B0D2EAF}" srcOrd="1" destOrd="0" presId="urn:microsoft.com/office/officeart/2008/layout/AscendingPictureAccentProcess"/>
    <dgm:cxn modelId="{C8488E65-44D0-424A-B43A-D93C94044FB0}" type="presParOf" srcId="{C4553BF8-1BAB-491A-B35E-74C33F8A5478}" destId="{A5B719E1-E799-4CF4-B2C5-B6C0DC27EA43}" srcOrd="2" destOrd="0" presId="urn:microsoft.com/office/officeart/2008/layout/AscendingPictureAccentProcess"/>
    <dgm:cxn modelId="{8A85BE70-9ABB-43BC-AE41-59B36FE50603}" type="presParOf" srcId="{C4553BF8-1BAB-491A-B35E-74C33F8A5478}" destId="{CBBF016B-2F8A-4B45-912F-8EFBEEC7A0F7}" srcOrd="3" destOrd="0" presId="urn:microsoft.com/office/officeart/2008/layout/AscendingPictureAccentProcess"/>
    <dgm:cxn modelId="{B905A6FA-45D1-4A6C-81C5-D3DC77CA4C9A}" type="presParOf" srcId="{C4553BF8-1BAB-491A-B35E-74C33F8A5478}" destId="{E378C758-2429-43FA-B65C-51DE393D4D8E}" srcOrd="4" destOrd="0" presId="urn:microsoft.com/office/officeart/2008/layout/AscendingPictureAccentProcess"/>
    <dgm:cxn modelId="{257251E7-1FA4-4E8B-B294-04368CFB5E55}" type="presParOf" srcId="{C4553BF8-1BAB-491A-B35E-74C33F8A5478}" destId="{6EDEEB5A-67F0-4F71-8BD4-3C342D703DF9}" srcOrd="5" destOrd="0" presId="urn:microsoft.com/office/officeart/2008/layout/AscendingPictureAccentProcess"/>
    <dgm:cxn modelId="{BC03E4D2-A8FE-422B-9587-CBE6250A15B1}" type="presParOf" srcId="{C4553BF8-1BAB-491A-B35E-74C33F8A5478}" destId="{92387FA6-8A8D-4F51-A6D0-D3583528149A}" srcOrd="6" destOrd="0" presId="urn:microsoft.com/office/officeart/2008/layout/AscendingPictureAccentProcess"/>
    <dgm:cxn modelId="{BD9A057B-84DD-4BD0-8AFC-7C200E20E8E1}" type="presParOf" srcId="{C4553BF8-1BAB-491A-B35E-74C33F8A5478}" destId="{092F5DEF-1F01-4F4C-9673-ABD047D23201}" srcOrd="7" destOrd="0" presId="urn:microsoft.com/office/officeart/2008/layout/AscendingPictureAccentProcess"/>
    <dgm:cxn modelId="{7128168C-3F23-4B18-B257-A34A6404072C}" type="presParOf" srcId="{C4553BF8-1BAB-491A-B35E-74C33F8A5478}" destId="{04274878-71E6-440E-AE86-3130FA127053}" srcOrd="8" destOrd="0" presId="urn:microsoft.com/office/officeart/2008/layout/AscendingPictureAccentProcess"/>
    <dgm:cxn modelId="{AD1419ED-284A-4C8C-B395-A378A6868C9E}" type="presParOf" srcId="{C4553BF8-1BAB-491A-B35E-74C33F8A5478}" destId="{C98D865A-B91F-47CA-B175-4950AC00F1A6}" srcOrd="9" destOrd="0" presId="urn:microsoft.com/office/officeart/2008/layout/AscendingPictureAccentProcess"/>
    <dgm:cxn modelId="{0FEA6590-AA0A-4B62-9487-72786A6B8565}" type="presParOf" srcId="{C4553BF8-1BAB-491A-B35E-74C33F8A5478}" destId="{17DC5221-256F-48D2-8320-DAF9359BEE8D}" srcOrd="10" destOrd="0" presId="urn:microsoft.com/office/officeart/2008/layout/AscendingPictureAccentProcess"/>
    <dgm:cxn modelId="{2E5D43CC-D5A0-48C5-A380-F74F720B81C6}" type="presParOf" srcId="{C4553BF8-1BAB-491A-B35E-74C33F8A5478}" destId="{BFE585ED-AF69-44C5-BB0E-9E6FFE5B24EA}" srcOrd="11" destOrd="0" presId="urn:microsoft.com/office/officeart/2008/layout/AscendingPictureAccentProcess"/>
    <dgm:cxn modelId="{B0566CE9-A67D-4613-98BC-D8A6A1B07E6D}" type="presParOf" srcId="{C4553BF8-1BAB-491A-B35E-74C33F8A5478}" destId="{213C0E49-A2CC-4DA0-9D20-A68AF635F5E9}" srcOrd="12" destOrd="0" presId="urn:microsoft.com/office/officeart/2008/layout/AscendingPictureAccentProcess"/>
    <dgm:cxn modelId="{6D353304-943E-4CD8-9062-2CC19A471257}" type="presParOf" srcId="{C4553BF8-1BAB-491A-B35E-74C33F8A5478}" destId="{7B8D7073-D382-47C0-BAA9-0C34950CFB5C}" srcOrd="13" destOrd="0" presId="urn:microsoft.com/office/officeart/2008/layout/AscendingPictureAccentProcess"/>
    <dgm:cxn modelId="{22996164-FF74-488C-B475-E92F8597EFB0}" type="presParOf" srcId="{C4553BF8-1BAB-491A-B35E-74C33F8A5478}" destId="{419C36F7-5F98-4D7B-981B-FCB34C85A989}" srcOrd="14" destOrd="0" presId="urn:microsoft.com/office/officeart/2008/layout/AscendingPictureAccentProcess"/>
    <dgm:cxn modelId="{21F023B1-A6FC-4F42-A2CF-5F28740B8FC6}" type="presParOf" srcId="{419C36F7-5F98-4D7B-981B-FCB34C85A989}" destId="{FB725AF3-C6AE-4CC3-991A-FA985FF90F13}" srcOrd="0" destOrd="0" presId="urn:microsoft.com/office/officeart/2008/layout/AscendingPictureAccentProcess"/>
    <dgm:cxn modelId="{E5829539-793A-4D6B-B1B8-27D57CA0E35E}" type="presParOf" srcId="{C4553BF8-1BAB-491A-B35E-74C33F8A5478}" destId="{A3D158FA-4E90-4FF8-90E2-53B49D6F2034}" srcOrd="15" destOrd="0" presId="urn:microsoft.com/office/officeart/2008/layout/AscendingPictureAccentProcess"/>
    <dgm:cxn modelId="{8330BA89-0557-4095-B577-0DB27241706E}" type="presParOf" srcId="{C4553BF8-1BAB-491A-B35E-74C33F8A5478}" destId="{AC5083F6-42EF-4F71-BDB5-135398190CBB}" srcOrd="16" destOrd="0" presId="urn:microsoft.com/office/officeart/2008/layout/AscendingPictureAccentProcess"/>
    <dgm:cxn modelId="{E2D345E4-6E42-4115-A59E-0CA6C8372807}" type="presParOf" srcId="{C4553BF8-1BAB-491A-B35E-74C33F8A5478}" destId="{21968606-23A8-4650-AB9B-4634B01928A4}" srcOrd="17" destOrd="0" presId="urn:microsoft.com/office/officeart/2008/layout/AscendingPictureAccentProcess"/>
    <dgm:cxn modelId="{49013E59-F8F7-479D-B03A-C877132F03E7}" type="presParOf" srcId="{21968606-23A8-4650-AB9B-4634B01928A4}" destId="{012523F7-42AE-45F1-B1CE-4B854D432E7E}" srcOrd="0" destOrd="0" presId="urn:microsoft.com/office/officeart/2008/layout/AscendingPictureAccentProcess"/>
    <dgm:cxn modelId="{B8C156C1-37E8-4B29-AF1B-D3C6FCAA1822}" type="presParOf" srcId="{C4553BF8-1BAB-491A-B35E-74C33F8A5478}" destId="{4DD87B8E-E233-4D43-BE77-3F5E174FA504}" srcOrd="18" destOrd="0" presId="urn:microsoft.com/office/officeart/2008/layout/AscendingPictureAccentProcess"/>
    <dgm:cxn modelId="{E5493E05-6AF8-4237-8626-03D2BFF6C853}" type="presParOf" srcId="{C4553BF8-1BAB-491A-B35E-74C33F8A5478}" destId="{5C37F0C1-6B06-47EE-AD1E-DC88D568D498}" srcOrd="19" destOrd="0" presId="urn:microsoft.com/office/officeart/2008/layout/AscendingPictureAccentProcess"/>
    <dgm:cxn modelId="{68E86E0B-9EA1-4F85-B993-C8996EC21B0F}" type="presParOf" srcId="{C4553BF8-1BAB-491A-B35E-74C33F8A5478}" destId="{E40710D0-04BC-4C91-8846-FEE7525DADB5}" srcOrd="20" destOrd="0" presId="urn:microsoft.com/office/officeart/2008/layout/AscendingPictureAccentProcess"/>
    <dgm:cxn modelId="{BE2AB59F-8EB3-487D-A5F5-0DDD36D4A5C4}" type="presParOf" srcId="{E40710D0-04BC-4C91-8846-FEE7525DADB5}" destId="{FC0D1F59-EDEF-43A8-B880-B6C7697BB32F}" srcOrd="0" destOrd="0" presId="urn:microsoft.com/office/officeart/2008/layout/AscendingPictureAccentProcess"/>
    <dgm:cxn modelId="{AAA4465E-13D9-4DB2-9C6B-3BC424D83EAF}" type="presParOf" srcId="{C4553BF8-1BAB-491A-B35E-74C33F8A5478}" destId="{3951689A-18F3-472F-84C9-D1B533EB0B15}" srcOrd="21" destOrd="0" presId="urn:microsoft.com/office/officeart/2008/layout/AscendingPictureAccentProcess"/>
    <dgm:cxn modelId="{12261255-E172-4305-814E-F08BCD5B16B2}" type="presParOf" srcId="{C4553BF8-1BAB-491A-B35E-74C33F8A5478}" destId="{9C951B06-EEDC-4457-AA3E-7055A936FF4D}" srcOrd="22" destOrd="0" presId="urn:microsoft.com/office/officeart/2008/layout/AscendingPictureAccentProcess"/>
    <dgm:cxn modelId="{FA0B6919-0DAE-4092-A011-7FAB1DFE173B}" type="presParOf" srcId="{9C951B06-EEDC-4457-AA3E-7055A936FF4D}" destId="{5C9D3678-A33C-41B5-81B3-0D5D526C9E4D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753DAB-A15B-4193-A698-73C0DEDFD93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359C96A-3F8F-4FCB-80FF-BF4CF450BF79}">
      <dgm:prSet phldrT="[Text]"/>
      <dgm:spPr>
        <a:noFill/>
      </dgm:spPr>
      <dgm:t>
        <a:bodyPr/>
        <a:lstStyle/>
        <a:p>
          <a:r>
            <a:rPr lang="pt-PT" dirty="0"/>
            <a:t>Definição do projeto</a:t>
          </a:r>
        </a:p>
      </dgm:t>
    </dgm:pt>
    <dgm:pt modelId="{CDCECD83-35C2-45B8-BD32-2E04B2BCDDEE}" type="parTrans" cxnId="{DFE52AB7-C9E1-443A-B3E2-D98106FC141F}">
      <dgm:prSet/>
      <dgm:spPr/>
      <dgm:t>
        <a:bodyPr/>
        <a:lstStyle/>
        <a:p>
          <a:endParaRPr lang="pt-PT" sz="3200" dirty="0"/>
        </a:p>
      </dgm:t>
    </dgm:pt>
    <dgm:pt modelId="{BAD29D1F-E433-417F-B088-548F5D042AF7}" type="sibTrans" cxnId="{DFE52AB7-C9E1-443A-B3E2-D98106FC141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7C60B92-90B2-427E-95E9-A29D4356C620}">
      <dgm:prSet phldrT="[Text]"/>
      <dgm:spPr/>
      <dgm:t>
        <a:bodyPr/>
        <a:lstStyle/>
        <a:p>
          <a:r>
            <a:rPr lang="pt-PT" dirty="0"/>
            <a:t>Plano do voo</a:t>
          </a:r>
        </a:p>
      </dgm:t>
    </dgm:pt>
    <dgm:pt modelId="{FE64B90F-2044-46EB-9842-B93C2FEA30CE}" type="parTrans" cxnId="{2ADF8C59-03B1-4F0B-AF10-2FAF6A1FC559}">
      <dgm:prSet/>
      <dgm:spPr/>
      <dgm:t>
        <a:bodyPr/>
        <a:lstStyle/>
        <a:p>
          <a:endParaRPr lang="pt-PT" sz="3200" dirty="0"/>
        </a:p>
      </dgm:t>
    </dgm:pt>
    <dgm:pt modelId="{65AA529D-67DD-4194-BBAD-D4FEC4B14F09}" type="sibTrans" cxnId="{2ADF8C59-03B1-4F0B-AF10-2FAF6A1FC559}">
      <dgm:prSet/>
      <dgm:spPr/>
      <dgm:t>
        <a:bodyPr/>
        <a:lstStyle/>
        <a:p>
          <a:endParaRPr lang="pt-PT" dirty="0"/>
        </a:p>
      </dgm:t>
    </dgm:pt>
    <dgm:pt modelId="{5F3A848B-023F-4430-8260-1D2B913C03D4}">
      <dgm:prSet phldrT="[Text]"/>
      <dgm:spPr/>
      <dgm:t>
        <a:bodyPr/>
        <a:lstStyle/>
        <a:p>
          <a:r>
            <a:rPr lang="pt-PT" dirty="0"/>
            <a:t>(pré-sinalização e coordenação de PFs)</a:t>
          </a:r>
        </a:p>
      </dgm:t>
    </dgm:pt>
    <dgm:pt modelId="{70404CEA-CA88-4A69-8609-C2A858521135}" type="parTrans" cxnId="{BB1F92A9-AA38-469E-91F4-3E26F072CB4F}">
      <dgm:prSet/>
      <dgm:spPr/>
      <dgm:t>
        <a:bodyPr/>
        <a:lstStyle/>
        <a:p>
          <a:endParaRPr lang="pt-PT" sz="3200" dirty="0"/>
        </a:p>
      </dgm:t>
    </dgm:pt>
    <dgm:pt modelId="{D916CB6E-6C0F-4A94-9511-B6FAFB41DBFB}" type="sibTrans" cxnId="{BB1F92A9-AA38-469E-91F4-3E26F072CB4F}">
      <dgm:prSet/>
      <dgm:spPr/>
      <dgm:t>
        <a:bodyPr/>
        <a:lstStyle/>
        <a:p>
          <a:endParaRPr lang="pt-PT" dirty="0"/>
        </a:p>
      </dgm:t>
    </dgm:pt>
    <dgm:pt modelId="{52E2D976-39A6-40DE-894E-CA83A59348A4}">
      <dgm:prSet phldrT="[Text]"/>
      <dgm:spPr/>
      <dgm:t>
        <a:bodyPr/>
        <a:lstStyle/>
        <a:p>
          <a:r>
            <a:rPr lang="pt-PT" dirty="0"/>
            <a:t>Determinação de coordenadas de PFs</a:t>
          </a:r>
        </a:p>
      </dgm:t>
    </dgm:pt>
    <dgm:pt modelId="{EB5D47EA-6878-49BA-AD2D-1B18D0E9AFEE}" type="parTrans" cxnId="{06ADA512-B9CE-4518-A608-A982DF340DF5}">
      <dgm:prSet/>
      <dgm:spPr/>
      <dgm:t>
        <a:bodyPr/>
        <a:lstStyle/>
        <a:p>
          <a:endParaRPr lang="pt-PT" sz="3200" dirty="0"/>
        </a:p>
      </dgm:t>
    </dgm:pt>
    <dgm:pt modelId="{70E34F16-3CB1-44C4-B6BD-4B7B57F728F4}" type="sibTrans" cxnId="{06ADA512-B9CE-4518-A608-A982DF340DF5}">
      <dgm:prSet/>
      <dgm:spPr/>
      <dgm:t>
        <a:bodyPr/>
        <a:lstStyle/>
        <a:p>
          <a:endParaRPr lang="pt-PT" dirty="0"/>
        </a:p>
      </dgm:t>
    </dgm:pt>
    <dgm:pt modelId="{D4726221-7782-463D-BAF5-AEFEDCF372E2}">
      <dgm:prSet phldrT="[Text]"/>
      <dgm:spPr/>
      <dgm:t>
        <a:bodyPr/>
        <a:lstStyle/>
        <a:p>
          <a:r>
            <a:rPr lang="pt-PT" dirty="0"/>
            <a:t>Voo fotográfico</a:t>
          </a:r>
        </a:p>
      </dgm:t>
    </dgm:pt>
    <dgm:pt modelId="{E80AD220-6A32-4DA5-AAEA-2472DCDBC2F8}" type="parTrans" cxnId="{CD0EFFF1-1070-4645-877E-F201631B9F4E}">
      <dgm:prSet/>
      <dgm:spPr/>
      <dgm:t>
        <a:bodyPr/>
        <a:lstStyle/>
        <a:p>
          <a:endParaRPr lang="pt-PT" sz="3200" dirty="0"/>
        </a:p>
      </dgm:t>
    </dgm:pt>
    <dgm:pt modelId="{6F5D5274-054D-4F65-B33D-3264185355EC}" type="sibTrans" cxnId="{CD0EFFF1-1070-4645-877E-F201631B9F4E}">
      <dgm:prSet/>
      <dgm:spPr/>
      <dgm:t>
        <a:bodyPr/>
        <a:lstStyle/>
        <a:p>
          <a:endParaRPr lang="pt-PT" dirty="0"/>
        </a:p>
      </dgm:t>
    </dgm:pt>
    <dgm:pt modelId="{A46F18C3-246D-480D-A852-319AA562DC32}">
      <dgm:prSet phldrT="[Text]"/>
      <dgm:spPr/>
      <dgm:t>
        <a:bodyPr/>
        <a:lstStyle/>
        <a:p>
          <a:r>
            <a:rPr lang="pt-PT" dirty="0"/>
            <a:t>Cobertura por fotografia aérea</a:t>
          </a:r>
        </a:p>
      </dgm:t>
    </dgm:pt>
    <dgm:pt modelId="{6B5BCAB3-EC88-4479-92A7-8C4D0B97F61A}" type="parTrans" cxnId="{DC8A12E8-575B-4BFE-8E53-630F0D72F954}">
      <dgm:prSet/>
      <dgm:spPr/>
      <dgm:t>
        <a:bodyPr/>
        <a:lstStyle/>
        <a:p>
          <a:endParaRPr lang="pt-PT" sz="3200" dirty="0"/>
        </a:p>
      </dgm:t>
    </dgm:pt>
    <dgm:pt modelId="{0992594F-8396-4AEB-857B-D7D5E4358BA3}" type="sibTrans" cxnId="{DC8A12E8-575B-4BFE-8E53-630F0D72F954}">
      <dgm:prSet/>
      <dgm:spPr/>
      <dgm:t>
        <a:bodyPr/>
        <a:lstStyle/>
        <a:p>
          <a:endParaRPr lang="pt-PT" dirty="0"/>
        </a:p>
      </dgm:t>
    </dgm:pt>
    <dgm:pt modelId="{C786787E-B89E-4D54-B618-3D0CBA08DE60}">
      <dgm:prSet phldrT="[Text]"/>
      <dgm:spPr/>
      <dgm:t>
        <a:bodyPr/>
        <a:lstStyle/>
        <a:p>
          <a:r>
            <a:rPr lang="pt-PT" dirty="0"/>
            <a:t>Marcação/ transferência de pontos de apoio</a:t>
          </a:r>
        </a:p>
      </dgm:t>
    </dgm:pt>
    <dgm:pt modelId="{3B709DC3-0D74-4AE6-8FF6-A3459B765030}" type="parTrans" cxnId="{9C594DA2-21D4-4CB6-9C67-82D339AECBC6}">
      <dgm:prSet/>
      <dgm:spPr/>
      <dgm:t>
        <a:bodyPr/>
        <a:lstStyle/>
        <a:p>
          <a:endParaRPr lang="pt-PT" sz="3200" dirty="0"/>
        </a:p>
      </dgm:t>
    </dgm:pt>
    <dgm:pt modelId="{B68ED84F-3D87-4B87-B4E0-ECD37CDE157B}" type="sibTrans" cxnId="{9C594DA2-21D4-4CB6-9C67-82D339AECBC6}">
      <dgm:prSet/>
      <dgm:spPr/>
      <dgm:t>
        <a:bodyPr/>
        <a:lstStyle/>
        <a:p>
          <a:endParaRPr lang="pt-PT" dirty="0"/>
        </a:p>
      </dgm:t>
    </dgm:pt>
    <dgm:pt modelId="{733A9EBB-4AC8-4D2E-B836-2F14F9E01D74}">
      <dgm:prSet phldrT="[Text]"/>
      <dgm:spPr/>
      <dgm:t>
        <a:bodyPr/>
        <a:lstStyle/>
        <a:p>
          <a:r>
            <a:rPr lang="pt-PT" dirty="0"/>
            <a:t>Restituição</a:t>
          </a:r>
        </a:p>
      </dgm:t>
    </dgm:pt>
    <dgm:pt modelId="{6C5F8AA5-329E-404E-8283-C147AE0D2C7D}" type="parTrans" cxnId="{F32563FA-7942-41B8-8523-16529A41DBD0}">
      <dgm:prSet/>
      <dgm:spPr/>
      <dgm:t>
        <a:bodyPr/>
        <a:lstStyle/>
        <a:p>
          <a:endParaRPr lang="pt-PT" sz="3200" dirty="0"/>
        </a:p>
      </dgm:t>
    </dgm:pt>
    <dgm:pt modelId="{F46304A5-82E6-49C1-8B0E-D636FCC8BEF9}" type="sibTrans" cxnId="{F32563FA-7942-41B8-8523-16529A41DBD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Earth globe: Africa and Europe with solid fill"/>
        </a:ext>
      </dgm:extLst>
    </dgm:pt>
    <dgm:pt modelId="{EDC0763D-2354-4A42-838F-4665881175B7}">
      <dgm:prSet phldrT="[Text]"/>
      <dgm:spPr/>
      <dgm:t>
        <a:bodyPr/>
        <a:lstStyle/>
        <a:p>
          <a:r>
            <a:rPr lang="pt-PT" dirty="0"/>
            <a:t>Aerotriangulação</a:t>
          </a:r>
        </a:p>
      </dgm:t>
    </dgm:pt>
    <dgm:pt modelId="{68BEF5CB-B0CE-4C6D-9988-F4B9DA0CA581}" type="parTrans" cxnId="{9D5AA056-C948-4087-AD2B-6FF4D76D4A72}">
      <dgm:prSet/>
      <dgm:spPr/>
      <dgm:t>
        <a:bodyPr/>
        <a:lstStyle/>
        <a:p>
          <a:endParaRPr lang="pt-PT" sz="3200" dirty="0"/>
        </a:p>
      </dgm:t>
    </dgm:pt>
    <dgm:pt modelId="{A1FDF19A-AE4B-4538-B234-F3E56491F11C}" type="sibTrans" cxnId="{9D5AA056-C948-4087-AD2B-6FF4D76D4A72}">
      <dgm:prSet/>
      <dgm:spPr/>
      <dgm:t>
        <a:bodyPr/>
        <a:lstStyle/>
        <a:p>
          <a:endParaRPr lang="pt-PT" dirty="0"/>
        </a:p>
      </dgm:t>
    </dgm:pt>
    <dgm:pt modelId="{96759F58-79F1-470B-BE48-6BD21F5E1FF0}">
      <dgm:prSet phldrT="[Text]"/>
      <dgm:spPr>
        <a:noFill/>
      </dgm:spPr>
      <dgm:t>
        <a:bodyPr/>
        <a:lstStyle/>
        <a:p>
          <a:r>
            <a:rPr lang="pt-PT" noProof="0" dirty="0">
              <a:solidFill>
                <a:srgbClr val="2E5369"/>
              </a:solidFill>
            </a:rPr>
            <a:t>Voo</a:t>
          </a:r>
          <a:r>
            <a:rPr lang="pt-PT" dirty="0">
              <a:solidFill>
                <a:srgbClr val="2E5369"/>
              </a:solidFill>
            </a:rPr>
            <a:t> Fotográfico</a:t>
          </a:r>
        </a:p>
      </dgm:t>
    </dgm:pt>
    <dgm:pt modelId="{300C2CCD-C5DC-4316-A3A9-589C6307F7DB}" type="parTrans" cxnId="{8FD367A1-0859-48CB-844B-D6F29F1D0059}">
      <dgm:prSet/>
      <dgm:spPr/>
      <dgm:t>
        <a:bodyPr/>
        <a:lstStyle/>
        <a:p>
          <a:endParaRPr lang="pt-PT" dirty="0"/>
        </a:p>
      </dgm:t>
    </dgm:pt>
    <dgm:pt modelId="{794F5D74-D9C7-4FCD-BF91-4FB671D315BE}" type="sibTrans" cxnId="{8FD367A1-0859-48CB-844B-D6F29F1D0059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91E41584-933A-455F-9857-E76C622463C1}">
      <dgm:prSet phldrT="[Text]"/>
      <dgm:spPr>
        <a:solidFill>
          <a:srgbClr val="2E5369"/>
        </a:solidFill>
      </dgm:spPr>
      <dgm:t>
        <a:bodyPr/>
        <a:lstStyle/>
        <a:p>
          <a:r>
            <a:rPr lang="pt-PT" dirty="0">
              <a:solidFill>
                <a:schemeClr val="bg1"/>
              </a:solidFill>
            </a:rPr>
            <a:t>Georreferenciação</a:t>
          </a:r>
        </a:p>
      </dgm:t>
    </dgm:pt>
    <dgm:pt modelId="{759DCA0B-CF34-4722-AADC-F10BCCF492B7}" type="parTrans" cxnId="{93E3B1FE-3A1F-4390-A8A1-D58DBAFB303E}">
      <dgm:prSet/>
      <dgm:spPr/>
      <dgm:t>
        <a:bodyPr/>
        <a:lstStyle/>
        <a:p>
          <a:endParaRPr lang="pt-PT" dirty="0"/>
        </a:p>
      </dgm:t>
    </dgm:pt>
    <dgm:pt modelId="{E7D8DC37-F310-4ED6-9B90-A804AFBDEA7C}" type="sibTrans" cxnId="{93E3B1FE-3A1F-4390-A8A1-D58DBAFB303E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C4553BF8-1BAB-491A-B35E-74C33F8A5478}" type="pres">
      <dgm:prSet presAssocID="{EA753DAB-A15B-4193-A698-73C0DEDFD93F}" presName="Name0" presStyleCnt="0">
        <dgm:presLayoutVars>
          <dgm:chMax val="7"/>
          <dgm:chPref val="7"/>
          <dgm:dir/>
        </dgm:presLayoutVars>
      </dgm:prSet>
      <dgm:spPr/>
    </dgm:pt>
    <dgm:pt modelId="{0A35D45B-D772-4F85-8C02-2E73EECCE88F}" type="pres">
      <dgm:prSet presAssocID="{EA753DAB-A15B-4193-A698-73C0DEDFD93F}" presName="dot1" presStyleLbl="alignNode1" presStyleIdx="0" presStyleCnt="13"/>
      <dgm:spPr/>
    </dgm:pt>
    <dgm:pt modelId="{4FA3E50F-A582-4170-88D1-833B3B0D2EAF}" type="pres">
      <dgm:prSet presAssocID="{EA753DAB-A15B-4193-A698-73C0DEDFD93F}" presName="dot2" presStyleLbl="alignNode1" presStyleIdx="1" presStyleCnt="13"/>
      <dgm:spPr/>
    </dgm:pt>
    <dgm:pt modelId="{A5B719E1-E799-4CF4-B2C5-B6C0DC27EA43}" type="pres">
      <dgm:prSet presAssocID="{EA753DAB-A15B-4193-A698-73C0DEDFD93F}" presName="dot3" presStyleLbl="alignNode1" presStyleIdx="2" presStyleCnt="13"/>
      <dgm:spPr/>
    </dgm:pt>
    <dgm:pt modelId="{CBBF016B-2F8A-4B45-912F-8EFBEEC7A0F7}" type="pres">
      <dgm:prSet presAssocID="{EA753DAB-A15B-4193-A698-73C0DEDFD93F}" presName="dot4" presStyleLbl="alignNode1" presStyleIdx="3" presStyleCnt="13"/>
      <dgm:spPr/>
    </dgm:pt>
    <dgm:pt modelId="{E378C758-2429-43FA-B65C-51DE393D4D8E}" type="pres">
      <dgm:prSet presAssocID="{EA753DAB-A15B-4193-A698-73C0DEDFD93F}" presName="dot5" presStyleLbl="alignNode1" presStyleIdx="4" presStyleCnt="13"/>
      <dgm:spPr/>
    </dgm:pt>
    <dgm:pt modelId="{6EDEEB5A-67F0-4F71-8BD4-3C342D703DF9}" type="pres">
      <dgm:prSet presAssocID="{EA753DAB-A15B-4193-A698-73C0DEDFD93F}" presName="dot6" presStyleLbl="alignNode1" presStyleIdx="5" presStyleCnt="13"/>
      <dgm:spPr/>
    </dgm:pt>
    <dgm:pt modelId="{92387FA6-8A8D-4F51-A6D0-D3583528149A}" type="pres">
      <dgm:prSet presAssocID="{EA753DAB-A15B-4193-A698-73C0DEDFD93F}" presName="dotArrow1" presStyleLbl="alignNode1" presStyleIdx="6" presStyleCnt="13"/>
      <dgm:spPr/>
    </dgm:pt>
    <dgm:pt modelId="{092F5DEF-1F01-4F4C-9673-ABD047D23201}" type="pres">
      <dgm:prSet presAssocID="{EA753DAB-A15B-4193-A698-73C0DEDFD93F}" presName="dotArrow2" presStyleLbl="alignNode1" presStyleIdx="7" presStyleCnt="13"/>
      <dgm:spPr/>
    </dgm:pt>
    <dgm:pt modelId="{04274878-71E6-440E-AE86-3130FA127053}" type="pres">
      <dgm:prSet presAssocID="{EA753DAB-A15B-4193-A698-73C0DEDFD93F}" presName="dotArrow3" presStyleLbl="alignNode1" presStyleIdx="8" presStyleCnt="13"/>
      <dgm:spPr/>
    </dgm:pt>
    <dgm:pt modelId="{C98D865A-B91F-47CA-B175-4950AC00F1A6}" type="pres">
      <dgm:prSet presAssocID="{EA753DAB-A15B-4193-A698-73C0DEDFD93F}" presName="dotArrow4" presStyleLbl="alignNode1" presStyleIdx="9" presStyleCnt="13"/>
      <dgm:spPr/>
    </dgm:pt>
    <dgm:pt modelId="{17DC5221-256F-48D2-8320-DAF9359BEE8D}" type="pres">
      <dgm:prSet presAssocID="{EA753DAB-A15B-4193-A698-73C0DEDFD93F}" presName="dotArrow5" presStyleLbl="alignNode1" presStyleIdx="10" presStyleCnt="13"/>
      <dgm:spPr/>
    </dgm:pt>
    <dgm:pt modelId="{BFE585ED-AF69-44C5-BB0E-9E6FFE5B24EA}" type="pres">
      <dgm:prSet presAssocID="{EA753DAB-A15B-4193-A698-73C0DEDFD93F}" presName="dotArrow6" presStyleLbl="alignNode1" presStyleIdx="11" presStyleCnt="13"/>
      <dgm:spPr/>
    </dgm:pt>
    <dgm:pt modelId="{213C0E49-A2CC-4DA0-9D20-A68AF635F5E9}" type="pres">
      <dgm:prSet presAssocID="{EA753DAB-A15B-4193-A698-73C0DEDFD93F}" presName="dotArrow7" presStyleLbl="alignNode1" presStyleIdx="12" presStyleCnt="13"/>
      <dgm:spPr/>
    </dgm:pt>
    <dgm:pt modelId="{7B8D7073-D382-47C0-BAA9-0C34950CFB5C}" type="pres">
      <dgm:prSet presAssocID="{D359C96A-3F8F-4FCB-80FF-BF4CF450BF79}" presName="parTx1" presStyleLbl="node1" presStyleIdx="0" presStyleCnt="4"/>
      <dgm:spPr/>
    </dgm:pt>
    <dgm:pt modelId="{419C36F7-5F98-4D7B-981B-FCB34C85A989}" type="pres">
      <dgm:prSet presAssocID="{BAD29D1F-E433-417F-B088-548F5D042AF7}" presName="picture1" presStyleCnt="0"/>
      <dgm:spPr/>
    </dgm:pt>
    <dgm:pt modelId="{FB725AF3-C6AE-4CC3-991A-FA985FF90F13}" type="pres">
      <dgm:prSet presAssocID="{BAD29D1F-E433-417F-B088-548F5D042AF7}" presName="imageRepeatNode" presStyleLbl="fgImgPlace1" presStyleIdx="0" presStyleCnt="4"/>
      <dgm:spPr/>
    </dgm:pt>
    <dgm:pt modelId="{A3D158FA-4E90-4FF8-90E2-53B49D6F2034}" type="pres">
      <dgm:prSet presAssocID="{96759F58-79F1-470B-BE48-6BD21F5E1FF0}" presName="parTx2" presStyleLbl="node1" presStyleIdx="1" presStyleCnt="4"/>
      <dgm:spPr/>
    </dgm:pt>
    <dgm:pt modelId="{AC5083F6-42EF-4F71-BDB5-135398190CBB}" type="pres">
      <dgm:prSet presAssocID="{96759F58-79F1-470B-BE48-6BD21F5E1FF0}" presName="desTx2" presStyleLbl="revTx" presStyleIdx="0" presStyleCnt="2">
        <dgm:presLayoutVars>
          <dgm:bulletEnabled val="1"/>
        </dgm:presLayoutVars>
      </dgm:prSet>
      <dgm:spPr/>
    </dgm:pt>
    <dgm:pt modelId="{21968606-23A8-4650-AB9B-4634B01928A4}" type="pres">
      <dgm:prSet presAssocID="{794F5D74-D9C7-4FCD-BF91-4FB671D315BE}" presName="picture2" presStyleCnt="0"/>
      <dgm:spPr/>
    </dgm:pt>
    <dgm:pt modelId="{012523F7-42AE-45F1-B1CE-4B854D432E7E}" type="pres">
      <dgm:prSet presAssocID="{794F5D74-D9C7-4FCD-BF91-4FB671D315BE}" presName="imageRepeatNode" presStyleLbl="fgImgPlace1" presStyleIdx="1" presStyleCnt="4"/>
      <dgm:spPr/>
    </dgm:pt>
    <dgm:pt modelId="{4DD87B8E-E233-4D43-BE77-3F5E174FA504}" type="pres">
      <dgm:prSet presAssocID="{91E41584-933A-455F-9857-E76C622463C1}" presName="parTx3" presStyleLbl="node1" presStyleIdx="2" presStyleCnt="4"/>
      <dgm:spPr/>
    </dgm:pt>
    <dgm:pt modelId="{5C37F0C1-6B06-47EE-AD1E-DC88D568D498}" type="pres">
      <dgm:prSet presAssocID="{91E41584-933A-455F-9857-E76C622463C1}" presName="desTx3" presStyleLbl="revTx" presStyleIdx="1" presStyleCnt="2">
        <dgm:presLayoutVars>
          <dgm:bulletEnabled val="1"/>
        </dgm:presLayoutVars>
      </dgm:prSet>
      <dgm:spPr/>
    </dgm:pt>
    <dgm:pt modelId="{E40710D0-04BC-4C91-8846-FEE7525DADB5}" type="pres">
      <dgm:prSet presAssocID="{E7D8DC37-F310-4ED6-9B90-A804AFBDEA7C}" presName="picture3" presStyleCnt="0"/>
      <dgm:spPr/>
    </dgm:pt>
    <dgm:pt modelId="{FC0D1F59-EDEF-43A8-B880-B6C7697BB32F}" type="pres">
      <dgm:prSet presAssocID="{E7D8DC37-F310-4ED6-9B90-A804AFBDEA7C}" presName="imageRepeatNode" presStyleLbl="fgImgPlace1" presStyleIdx="2" presStyleCnt="4"/>
      <dgm:spPr/>
    </dgm:pt>
    <dgm:pt modelId="{3951689A-18F3-472F-84C9-D1B533EB0B15}" type="pres">
      <dgm:prSet presAssocID="{733A9EBB-4AC8-4D2E-B836-2F14F9E01D74}" presName="parTx4" presStyleLbl="node1" presStyleIdx="3" presStyleCnt="4"/>
      <dgm:spPr/>
    </dgm:pt>
    <dgm:pt modelId="{9C951B06-EEDC-4457-AA3E-7055A936FF4D}" type="pres">
      <dgm:prSet presAssocID="{F46304A5-82E6-49C1-8B0E-D636FCC8BEF9}" presName="picture4" presStyleCnt="0"/>
      <dgm:spPr/>
    </dgm:pt>
    <dgm:pt modelId="{5C9D3678-A33C-41B5-81B3-0D5D526C9E4D}" type="pres">
      <dgm:prSet presAssocID="{F46304A5-82E6-49C1-8B0E-D636FCC8BEF9}" presName="imageRepeatNode" presStyleLbl="fgImgPlace1" presStyleIdx="3" presStyleCnt="4"/>
      <dgm:spPr/>
    </dgm:pt>
  </dgm:ptLst>
  <dgm:cxnLst>
    <dgm:cxn modelId="{EA8A6E11-02FC-4599-AFA9-83282C5CD08A}" type="presOf" srcId="{F7C60B92-90B2-427E-95E9-A29D4356C620}" destId="{AC5083F6-42EF-4F71-BDB5-135398190CBB}" srcOrd="0" destOrd="0" presId="urn:microsoft.com/office/officeart/2008/layout/AscendingPictureAccentProcess"/>
    <dgm:cxn modelId="{06ADA512-B9CE-4518-A608-A982DF340DF5}" srcId="{91E41584-933A-455F-9857-E76C622463C1}" destId="{52E2D976-39A6-40DE-894E-CA83A59348A4}" srcOrd="1" destOrd="0" parTransId="{EB5D47EA-6878-49BA-AD2D-1B18D0E9AFEE}" sibTransId="{70E34F16-3CB1-44C4-B6BD-4B7B57F728F4}"/>
    <dgm:cxn modelId="{77ED8615-A24A-495B-944B-8D9480FE2074}" type="presOf" srcId="{D4726221-7782-463D-BAF5-AEFEDCF372E2}" destId="{AC5083F6-42EF-4F71-BDB5-135398190CBB}" srcOrd="0" destOrd="2" presId="urn:microsoft.com/office/officeart/2008/layout/AscendingPictureAccentProcess"/>
    <dgm:cxn modelId="{92579E25-311D-46EF-AD30-A2081BCD215B}" type="presOf" srcId="{EDC0763D-2354-4A42-838F-4665881175B7}" destId="{5C37F0C1-6B06-47EE-AD1E-DC88D568D498}" srcOrd="0" destOrd="2" presId="urn:microsoft.com/office/officeart/2008/layout/AscendingPictureAccentProcess"/>
    <dgm:cxn modelId="{C000702B-B71B-498C-BB60-AB560AA0A692}" type="presOf" srcId="{52E2D976-39A6-40DE-894E-CA83A59348A4}" destId="{5C37F0C1-6B06-47EE-AD1E-DC88D568D498}" srcOrd="0" destOrd="1" presId="urn:microsoft.com/office/officeart/2008/layout/AscendingPictureAccentProcess"/>
    <dgm:cxn modelId="{69E7E53E-91DA-4522-B670-B45AF85EBB74}" type="presOf" srcId="{C786787E-B89E-4D54-B618-3D0CBA08DE60}" destId="{5C37F0C1-6B06-47EE-AD1E-DC88D568D498}" srcOrd="0" destOrd="0" presId="urn:microsoft.com/office/officeart/2008/layout/AscendingPictureAccentProcess"/>
    <dgm:cxn modelId="{3AEB545D-BD53-4E07-8CFD-0437007985C7}" type="presOf" srcId="{D359C96A-3F8F-4FCB-80FF-BF4CF450BF79}" destId="{7B8D7073-D382-47C0-BAA9-0C34950CFB5C}" srcOrd="0" destOrd="0" presId="urn:microsoft.com/office/officeart/2008/layout/AscendingPictureAccentProcess"/>
    <dgm:cxn modelId="{D5E4B24A-8FCB-4A58-8A9C-AE737562E50A}" type="presOf" srcId="{91E41584-933A-455F-9857-E76C622463C1}" destId="{4DD87B8E-E233-4D43-BE77-3F5E174FA504}" srcOrd="0" destOrd="0" presId="urn:microsoft.com/office/officeart/2008/layout/AscendingPictureAccentProcess"/>
    <dgm:cxn modelId="{9D5AA056-C948-4087-AD2B-6FF4D76D4A72}" srcId="{91E41584-933A-455F-9857-E76C622463C1}" destId="{EDC0763D-2354-4A42-838F-4665881175B7}" srcOrd="2" destOrd="0" parTransId="{68BEF5CB-B0CE-4C6D-9988-F4B9DA0CA581}" sibTransId="{A1FDF19A-AE4B-4538-B234-F3E56491F11C}"/>
    <dgm:cxn modelId="{2ADF8C59-03B1-4F0B-AF10-2FAF6A1FC559}" srcId="{96759F58-79F1-470B-BE48-6BD21F5E1FF0}" destId="{F7C60B92-90B2-427E-95E9-A29D4356C620}" srcOrd="0" destOrd="0" parTransId="{FE64B90F-2044-46EB-9842-B93C2FEA30CE}" sibTransId="{65AA529D-67DD-4194-BBAD-D4FEC4B14F09}"/>
    <dgm:cxn modelId="{31D6317A-0686-4902-848D-D390C12DDC47}" type="presOf" srcId="{F46304A5-82E6-49C1-8B0E-D636FCC8BEF9}" destId="{5C9D3678-A33C-41B5-81B3-0D5D526C9E4D}" srcOrd="0" destOrd="0" presId="urn:microsoft.com/office/officeart/2008/layout/AscendingPictureAccentProcess"/>
    <dgm:cxn modelId="{598A2481-695C-48AC-B67F-ABE36FAC16C8}" type="presOf" srcId="{96759F58-79F1-470B-BE48-6BD21F5E1FF0}" destId="{A3D158FA-4E90-4FF8-90E2-53B49D6F2034}" srcOrd="0" destOrd="0" presId="urn:microsoft.com/office/officeart/2008/layout/AscendingPictureAccentProcess"/>
    <dgm:cxn modelId="{B1DB658A-C8DF-45DC-84E6-09AB60C4CA6F}" type="presOf" srcId="{EA753DAB-A15B-4193-A698-73C0DEDFD93F}" destId="{C4553BF8-1BAB-491A-B35E-74C33F8A5478}" srcOrd="0" destOrd="0" presId="urn:microsoft.com/office/officeart/2008/layout/AscendingPictureAccentProcess"/>
    <dgm:cxn modelId="{92829B8D-F34C-4EF4-A474-61290CD967A4}" type="presOf" srcId="{BAD29D1F-E433-417F-B088-548F5D042AF7}" destId="{FB725AF3-C6AE-4CC3-991A-FA985FF90F13}" srcOrd="0" destOrd="0" presId="urn:microsoft.com/office/officeart/2008/layout/AscendingPictureAccentProcess"/>
    <dgm:cxn modelId="{8FD367A1-0859-48CB-844B-D6F29F1D0059}" srcId="{EA753DAB-A15B-4193-A698-73C0DEDFD93F}" destId="{96759F58-79F1-470B-BE48-6BD21F5E1FF0}" srcOrd="1" destOrd="0" parTransId="{300C2CCD-C5DC-4316-A3A9-589C6307F7DB}" sibTransId="{794F5D74-D9C7-4FCD-BF91-4FB671D315BE}"/>
    <dgm:cxn modelId="{9C594DA2-21D4-4CB6-9C67-82D339AECBC6}" srcId="{91E41584-933A-455F-9857-E76C622463C1}" destId="{C786787E-B89E-4D54-B618-3D0CBA08DE60}" srcOrd="0" destOrd="0" parTransId="{3B709DC3-0D74-4AE6-8FF6-A3459B765030}" sibTransId="{B68ED84F-3D87-4B87-B4E0-ECD37CDE157B}"/>
    <dgm:cxn modelId="{BB1F92A9-AA38-469E-91F4-3E26F072CB4F}" srcId="{96759F58-79F1-470B-BE48-6BD21F5E1FF0}" destId="{5F3A848B-023F-4430-8260-1D2B913C03D4}" srcOrd="1" destOrd="0" parTransId="{70404CEA-CA88-4A69-8609-C2A858521135}" sibTransId="{D916CB6E-6C0F-4A94-9511-B6FAFB41DBFB}"/>
    <dgm:cxn modelId="{2415A3B6-9E15-4030-8FA2-C4AAFB6218D3}" type="presOf" srcId="{A46F18C3-246D-480D-A852-319AA562DC32}" destId="{AC5083F6-42EF-4F71-BDB5-135398190CBB}" srcOrd="0" destOrd="3" presId="urn:microsoft.com/office/officeart/2008/layout/AscendingPictureAccentProcess"/>
    <dgm:cxn modelId="{DFE52AB7-C9E1-443A-B3E2-D98106FC141F}" srcId="{EA753DAB-A15B-4193-A698-73C0DEDFD93F}" destId="{D359C96A-3F8F-4FCB-80FF-BF4CF450BF79}" srcOrd="0" destOrd="0" parTransId="{CDCECD83-35C2-45B8-BD32-2E04B2BCDDEE}" sibTransId="{BAD29D1F-E433-417F-B088-548F5D042AF7}"/>
    <dgm:cxn modelId="{662C3FBA-4F99-41DE-825F-BC082AD0357F}" type="presOf" srcId="{5F3A848B-023F-4430-8260-1D2B913C03D4}" destId="{AC5083F6-42EF-4F71-BDB5-135398190CBB}" srcOrd="0" destOrd="1" presId="urn:microsoft.com/office/officeart/2008/layout/AscendingPictureAccentProcess"/>
    <dgm:cxn modelId="{0D893BCE-0A7F-4117-9332-72FD59CB2BD2}" type="presOf" srcId="{733A9EBB-4AC8-4D2E-B836-2F14F9E01D74}" destId="{3951689A-18F3-472F-84C9-D1B533EB0B15}" srcOrd="0" destOrd="0" presId="urn:microsoft.com/office/officeart/2008/layout/AscendingPictureAccentProcess"/>
    <dgm:cxn modelId="{5C04F3D9-1F52-4356-A2D5-9A25B4D23CEB}" type="presOf" srcId="{E7D8DC37-F310-4ED6-9B90-A804AFBDEA7C}" destId="{FC0D1F59-EDEF-43A8-B880-B6C7697BB32F}" srcOrd="0" destOrd="0" presId="urn:microsoft.com/office/officeart/2008/layout/AscendingPictureAccentProcess"/>
    <dgm:cxn modelId="{DCD823E0-F517-45AE-A850-1624E80E3827}" type="presOf" srcId="{794F5D74-D9C7-4FCD-BF91-4FB671D315BE}" destId="{012523F7-42AE-45F1-B1CE-4B854D432E7E}" srcOrd="0" destOrd="0" presId="urn:microsoft.com/office/officeart/2008/layout/AscendingPictureAccentProcess"/>
    <dgm:cxn modelId="{DC8A12E8-575B-4BFE-8E53-630F0D72F954}" srcId="{96759F58-79F1-470B-BE48-6BD21F5E1FF0}" destId="{A46F18C3-246D-480D-A852-319AA562DC32}" srcOrd="3" destOrd="0" parTransId="{6B5BCAB3-EC88-4479-92A7-8C4D0B97F61A}" sibTransId="{0992594F-8396-4AEB-857B-D7D5E4358BA3}"/>
    <dgm:cxn modelId="{CD0EFFF1-1070-4645-877E-F201631B9F4E}" srcId="{96759F58-79F1-470B-BE48-6BD21F5E1FF0}" destId="{D4726221-7782-463D-BAF5-AEFEDCF372E2}" srcOrd="2" destOrd="0" parTransId="{E80AD220-6A32-4DA5-AAEA-2472DCDBC2F8}" sibTransId="{6F5D5274-054D-4F65-B33D-3264185355EC}"/>
    <dgm:cxn modelId="{F32563FA-7942-41B8-8523-16529A41DBD0}" srcId="{EA753DAB-A15B-4193-A698-73C0DEDFD93F}" destId="{733A9EBB-4AC8-4D2E-B836-2F14F9E01D74}" srcOrd="3" destOrd="0" parTransId="{6C5F8AA5-329E-404E-8283-C147AE0D2C7D}" sibTransId="{F46304A5-82E6-49C1-8B0E-D636FCC8BEF9}"/>
    <dgm:cxn modelId="{93E3B1FE-3A1F-4390-A8A1-D58DBAFB303E}" srcId="{EA753DAB-A15B-4193-A698-73C0DEDFD93F}" destId="{91E41584-933A-455F-9857-E76C622463C1}" srcOrd="2" destOrd="0" parTransId="{759DCA0B-CF34-4722-AADC-F10BCCF492B7}" sibTransId="{E7D8DC37-F310-4ED6-9B90-A804AFBDEA7C}"/>
    <dgm:cxn modelId="{3494D452-21C3-4F71-A423-C89BD389BB18}" type="presParOf" srcId="{C4553BF8-1BAB-491A-B35E-74C33F8A5478}" destId="{0A35D45B-D772-4F85-8C02-2E73EECCE88F}" srcOrd="0" destOrd="0" presId="urn:microsoft.com/office/officeart/2008/layout/AscendingPictureAccentProcess"/>
    <dgm:cxn modelId="{F074B33F-1211-4011-BF04-F4A6F95D15D5}" type="presParOf" srcId="{C4553BF8-1BAB-491A-B35E-74C33F8A5478}" destId="{4FA3E50F-A582-4170-88D1-833B3B0D2EAF}" srcOrd="1" destOrd="0" presId="urn:microsoft.com/office/officeart/2008/layout/AscendingPictureAccentProcess"/>
    <dgm:cxn modelId="{C8488E65-44D0-424A-B43A-D93C94044FB0}" type="presParOf" srcId="{C4553BF8-1BAB-491A-B35E-74C33F8A5478}" destId="{A5B719E1-E799-4CF4-B2C5-B6C0DC27EA43}" srcOrd="2" destOrd="0" presId="urn:microsoft.com/office/officeart/2008/layout/AscendingPictureAccentProcess"/>
    <dgm:cxn modelId="{8A85BE70-9ABB-43BC-AE41-59B36FE50603}" type="presParOf" srcId="{C4553BF8-1BAB-491A-B35E-74C33F8A5478}" destId="{CBBF016B-2F8A-4B45-912F-8EFBEEC7A0F7}" srcOrd="3" destOrd="0" presId="urn:microsoft.com/office/officeart/2008/layout/AscendingPictureAccentProcess"/>
    <dgm:cxn modelId="{B905A6FA-45D1-4A6C-81C5-D3DC77CA4C9A}" type="presParOf" srcId="{C4553BF8-1BAB-491A-B35E-74C33F8A5478}" destId="{E378C758-2429-43FA-B65C-51DE393D4D8E}" srcOrd="4" destOrd="0" presId="urn:microsoft.com/office/officeart/2008/layout/AscendingPictureAccentProcess"/>
    <dgm:cxn modelId="{257251E7-1FA4-4E8B-B294-04368CFB5E55}" type="presParOf" srcId="{C4553BF8-1BAB-491A-B35E-74C33F8A5478}" destId="{6EDEEB5A-67F0-4F71-8BD4-3C342D703DF9}" srcOrd="5" destOrd="0" presId="urn:microsoft.com/office/officeart/2008/layout/AscendingPictureAccentProcess"/>
    <dgm:cxn modelId="{BC03E4D2-A8FE-422B-9587-CBE6250A15B1}" type="presParOf" srcId="{C4553BF8-1BAB-491A-B35E-74C33F8A5478}" destId="{92387FA6-8A8D-4F51-A6D0-D3583528149A}" srcOrd="6" destOrd="0" presId="urn:microsoft.com/office/officeart/2008/layout/AscendingPictureAccentProcess"/>
    <dgm:cxn modelId="{BD9A057B-84DD-4BD0-8AFC-7C200E20E8E1}" type="presParOf" srcId="{C4553BF8-1BAB-491A-B35E-74C33F8A5478}" destId="{092F5DEF-1F01-4F4C-9673-ABD047D23201}" srcOrd="7" destOrd="0" presId="urn:microsoft.com/office/officeart/2008/layout/AscendingPictureAccentProcess"/>
    <dgm:cxn modelId="{7128168C-3F23-4B18-B257-A34A6404072C}" type="presParOf" srcId="{C4553BF8-1BAB-491A-B35E-74C33F8A5478}" destId="{04274878-71E6-440E-AE86-3130FA127053}" srcOrd="8" destOrd="0" presId="urn:microsoft.com/office/officeart/2008/layout/AscendingPictureAccentProcess"/>
    <dgm:cxn modelId="{AD1419ED-284A-4C8C-B395-A378A6868C9E}" type="presParOf" srcId="{C4553BF8-1BAB-491A-B35E-74C33F8A5478}" destId="{C98D865A-B91F-47CA-B175-4950AC00F1A6}" srcOrd="9" destOrd="0" presId="urn:microsoft.com/office/officeart/2008/layout/AscendingPictureAccentProcess"/>
    <dgm:cxn modelId="{0FEA6590-AA0A-4B62-9487-72786A6B8565}" type="presParOf" srcId="{C4553BF8-1BAB-491A-B35E-74C33F8A5478}" destId="{17DC5221-256F-48D2-8320-DAF9359BEE8D}" srcOrd="10" destOrd="0" presId="urn:microsoft.com/office/officeart/2008/layout/AscendingPictureAccentProcess"/>
    <dgm:cxn modelId="{2E5D43CC-D5A0-48C5-A380-F74F720B81C6}" type="presParOf" srcId="{C4553BF8-1BAB-491A-B35E-74C33F8A5478}" destId="{BFE585ED-AF69-44C5-BB0E-9E6FFE5B24EA}" srcOrd="11" destOrd="0" presId="urn:microsoft.com/office/officeart/2008/layout/AscendingPictureAccentProcess"/>
    <dgm:cxn modelId="{B0566CE9-A67D-4613-98BC-D8A6A1B07E6D}" type="presParOf" srcId="{C4553BF8-1BAB-491A-B35E-74C33F8A5478}" destId="{213C0E49-A2CC-4DA0-9D20-A68AF635F5E9}" srcOrd="12" destOrd="0" presId="urn:microsoft.com/office/officeart/2008/layout/AscendingPictureAccentProcess"/>
    <dgm:cxn modelId="{6D353304-943E-4CD8-9062-2CC19A471257}" type="presParOf" srcId="{C4553BF8-1BAB-491A-B35E-74C33F8A5478}" destId="{7B8D7073-D382-47C0-BAA9-0C34950CFB5C}" srcOrd="13" destOrd="0" presId="urn:microsoft.com/office/officeart/2008/layout/AscendingPictureAccentProcess"/>
    <dgm:cxn modelId="{22996164-FF74-488C-B475-E92F8597EFB0}" type="presParOf" srcId="{C4553BF8-1BAB-491A-B35E-74C33F8A5478}" destId="{419C36F7-5F98-4D7B-981B-FCB34C85A989}" srcOrd="14" destOrd="0" presId="urn:microsoft.com/office/officeart/2008/layout/AscendingPictureAccentProcess"/>
    <dgm:cxn modelId="{21F023B1-A6FC-4F42-A2CF-5F28740B8FC6}" type="presParOf" srcId="{419C36F7-5F98-4D7B-981B-FCB34C85A989}" destId="{FB725AF3-C6AE-4CC3-991A-FA985FF90F13}" srcOrd="0" destOrd="0" presId="urn:microsoft.com/office/officeart/2008/layout/AscendingPictureAccentProcess"/>
    <dgm:cxn modelId="{E5829539-793A-4D6B-B1B8-27D57CA0E35E}" type="presParOf" srcId="{C4553BF8-1BAB-491A-B35E-74C33F8A5478}" destId="{A3D158FA-4E90-4FF8-90E2-53B49D6F2034}" srcOrd="15" destOrd="0" presId="urn:microsoft.com/office/officeart/2008/layout/AscendingPictureAccentProcess"/>
    <dgm:cxn modelId="{8330BA89-0557-4095-B577-0DB27241706E}" type="presParOf" srcId="{C4553BF8-1BAB-491A-B35E-74C33F8A5478}" destId="{AC5083F6-42EF-4F71-BDB5-135398190CBB}" srcOrd="16" destOrd="0" presId="urn:microsoft.com/office/officeart/2008/layout/AscendingPictureAccentProcess"/>
    <dgm:cxn modelId="{E2D345E4-6E42-4115-A59E-0CA6C8372807}" type="presParOf" srcId="{C4553BF8-1BAB-491A-B35E-74C33F8A5478}" destId="{21968606-23A8-4650-AB9B-4634B01928A4}" srcOrd="17" destOrd="0" presId="urn:microsoft.com/office/officeart/2008/layout/AscendingPictureAccentProcess"/>
    <dgm:cxn modelId="{49013E59-F8F7-479D-B03A-C877132F03E7}" type="presParOf" srcId="{21968606-23A8-4650-AB9B-4634B01928A4}" destId="{012523F7-42AE-45F1-B1CE-4B854D432E7E}" srcOrd="0" destOrd="0" presId="urn:microsoft.com/office/officeart/2008/layout/AscendingPictureAccentProcess"/>
    <dgm:cxn modelId="{B8C156C1-37E8-4B29-AF1B-D3C6FCAA1822}" type="presParOf" srcId="{C4553BF8-1BAB-491A-B35E-74C33F8A5478}" destId="{4DD87B8E-E233-4D43-BE77-3F5E174FA504}" srcOrd="18" destOrd="0" presId="urn:microsoft.com/office/officeart/2008/layout/AscendingPictureAccentProcess"/>
    <dgm:cxn modelId="{E5493E05-6AF8-4237-8626-03D2BFF6C853}" type="presParOf" srcId="{C4553BF8-1BAB-491A-B35E-74C33F8A5478}" destId="{5C37F0C1-6B06-47EE-AD1E-DC88D568D498}" srcOrd="19" destOrd="0" presId="urn:microsoft.com/office/officeart/2008/layout/AscendingPictureAccentProcess"/>
    <dgm:cxn modelId="{68E86E0B-9EA1-4F85-B993-C8996EC21B0F}" type="presParOf" srcId="{C4553BF8-1BAB-491A-B35E-74C33F8A5478}" destId="{E40710D0-04BC-4C91-8846-FEE7525DADB5}" srcOrd="20" destOrd="0" presId="urn:microsoft.com/office/officeart/2008/layout/AscendingPictureAccentProcess"/>
    <dgm:cxn modelId="{BE2AB59F-8EB3-487D-A5F5-0DDD36D4A5C4}" type="presParOf" srcId="{E40710D0-04BC-4C91-8846-FEE7525DADB5}" destId="{FC0D1F59-EDEF-43A8-B880-B6C7697BB32F}" srcOrd="0" destOrd="0" presId="urn:microsoft.com/office/officeart/2008/layout/AscendingPictureAccentProcess"/>
    <dgm:cxn modelId="{AAA4465E-13D9-4DB2-9C6B-3BC424D83EAF}" type="presParOf" srcId="{C4553BF8-1BAB-491A-B35E-74C33F8A5478}" destId="{3951689A-18F3-472F-84C9-D1B533EB0B15}" srcOrd="21" destOrd="0" presId="urn:microsoft.com/office/officeart/2008/layout/AscendingPictureAccentProcess"/>
    <dgm:cxn modelId="{12261255-E172-4305-814E-F08BCD5B16B2}" type="presParOf" srcId="{C4553BF8-1BAB-491A-B35E-74C33F8A5478}" destId="{9C951B06-EEDC-4457-AA3E-7055A936FF4D}" srcOrd="22" destOrd="0" presId="urn:microsoft.com/office/officeart/2008/layout/AscendingPictureAccentProcess"/>
    <dgm:cxn modelId="{FA0B6919-0DAE-4092-A011-7FAB1DFE173B}" type="presParOf" srcId="{9C951B06-EEDC-4457-AA3E-7055A936FF4D}" destId="{5C9D3678-A33C-41B5-81B3-0D5D526C9E4D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753DAB-A15B-4193-A698-73C0DEDFD93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359C96A-3F8F-4FCB-80FF-BF4CF450BF79}">
      <dgm:prSet phldrT="[Text]"/>
      <dgm:spPr>
        <a:noFill/>
      </dgm:spPr>
      <dgm:t>
        <a:bodyPr/>
        <a:lstStyle/>
        <a:p>
          <a:r>
            <a:rPr lang="pt-PT" dirty="0"/>
            <a:t>Definição do projeto</a:t>
          </a:r>
        </a:p>
      </dgm:t>
    </dgm:pt>
    <dgm:pt modelId="{CDCECD83-35C2-45B8-BD32-2E04B2BCDDEE}" type="parTrans" cxnId="{DFE52AB7-C9E1-443A-B3E2-D98106FC141F}">
      <dgm:prSet/>
      <dgm:spPr/>
      <dgm:t>
        <a:bodyPr/>
        <a:lstStyle/>
        <a:p>
          <a:endParaRPr lang="pt-PT" sz="3200" dirty="0"/>
        </a:p>
      </dgm:t>
    </dgm:pt>
    <dgm:pt modelId="{BAD29D1F-E433-417F-B088-548F5D042AF7}" type="sibTrans" cxnId="{DFE52AB7-C9E1-443A-B3E2-D98106FC141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7C60B92-90B2-427E-95E9-A29D4356C620}">
      <dgm:prSet phldrT="[Text]"/>
      <dgm:spPr/>
      <dgm:t>
        <a:bodyPr/>
        <a:lstStyle/>
        <a:p>
          <a:r>
            <a:rPr lang="pt-PT" dirty="0"/>
            <a:t>Plano do voo</a:t>
          </a:r>
        </a:p>
      </dgm:t>
    </dgm:pt>
    <dgm:pt modelId="{FE64B90F-2044-46EB-9842-B93C2FEA30CE}" type="parTrans" cxnId="{2ADF8C59-03B1-4F0B-AF10-2FAF6A1FC559}">
      <dgm:prSet/>
      <dgm:spPr/>
      <dgm:t>
        <a:bodyPr/>
        <a:lstStyle/>
        <a:p>
          <a:endParaRPr lang="pt-PT" sz="3200" dirty="0"/>
        </a:p>
      </dgm:t>
    </dgm:pt>
    <dgm:pt modelId="{65AA529D-67DD-4194-BBAD-D4FEC4B14F09}" type="sibTrans" cxnId="{2ADF8C59-03B1-4F0B-AF10-2FAF6A1FC559}">
      <dgm:prSet/>
      <dgm:spPr/>
      <dgm:t>
        <a:bodyPr/>
        <a:lstStyle/>
        <a:p>
          <a:endParaRPr lang="pt-PT" dirty="0"/>
        </a:p>
      </dgm:t>
    </dgm:pt>
    <dgm:pt modelId="{5F3A848B-023F-4430-8260-1D2B913C03D4}">
      <dgm:prSet phldrT="[Text]"/>
      <dgm:spPr/>
      <dgm:t>
        <a:bodyPr/>
        <a:lstStyle/>
        <a:p>
          <a:r>
            <a:rPr lang="pt-PT" dirty="0"/>
            <a:t>(pré-sinalização e coordenação de PFs)</a:t>
          </a:r>
        </a:p>
      </dgm:t>
    </dgm:pt>
    <dgm:pt modelId="{70404CEA-CA88-4A69-8609-C2A858521135}" type="parTrans" cxnId="{BB1F92A9-AA38-469E-91F4-3E26F072CB4F}">
      <dgm:prSet/>
      <dgm:spPr/>
      <dgm:t>
        <a:bodyPr/>
        <a:lstStyle/>
        <a:p>
          <a:endParaRPr lang="pt-PT" sz="3200" dirty="0"/>
        </a:p>
      </dgm:t>
    </dgm:pt>
    <dgm:pt modelId="{D916CB6E-6C0F-4A94-9511-B6FAFB41DBFB}" type="sibTrans" cxnId="{BB1F92A9-AA38-469E-91F4-3E26F072CB4F}">
      <dgm:prSet/>
      <dgm:spPr/>
      <dgm:t>
        <a:bodyPr/>
        <a:lstStyle/>
        <a:p>
          <a:endParaRPr lang="pt-PT" dirty="0"/>
        </a:p>
      </dgm:t>
    </dgm:pt>
    <dgm:pt modelId="{52E2D976-39A6-40DE-894E-CA83A59348A4}">
      <dgm:prSet phldrT="[Text]"/>
      <dgm:spPr/>
      <dgm:t>
        <a:bodyPr/>
        <a:lstStyle/>
        <a:p>
          <a:r>
            <a:rPr lang="pt-PT" dirty="0"/>
            <a:t>Determinação de coordenadas de PFs</a:t>
          </a:r>
        </a:p>
      </dgm:t>
    </dgm:pt>
    <dgm:pt modelId="{EB5D47EA-6878-49BA-AD2D-1B18D0E9AFEE}" type="parTrans" cxnId="{06ADA512-B9CE-4518-A608-A982DF340DF5}">
      <dgm:prSet/>
      <dgm:spPr/>
      <dgm:t>
        <a:bodyPr/>
        <a:lstStyle/>
        <a:p>
          <a:endParaRPr lang="pt-PT" sz="3200" dirty="0"/>
        </a:p>
      </dgm:t>
    </dgm:pt>
    <dgm:pt modelId="{70E34F16-3CB1-44C4-B6BD-4B7B57F728F4}" type="sibTrans" cxnId="{06ADA512-B9CE-4518-A608-A982DF340DF5}">
      <dgm:prSet/>
      <dgm:spPr/>
      <dgm:t>
        <a:bodyPr/>
        <a:lstStyle/>
        <a:p>
          <a:endParaRPr lang="pt-PT" dirty="0"/>
        </a:p>
      </dgm:t>
    </dgm:pt>
    <dgm:pt modelId="{D4726221-7782-463D-BAF5-AEFEDCF372E2}">
      <dgm:prSet phldrT="[Text]"/>
      <dgm:spPr/>
      <dgm:t>
        <a:bodyPr/>
        <a:lstStyle/>
        <a:p>
          <a:r>
            <a:rPr lang="pt-PT" dirty="0"/>
            <a:t>Voo fotográfico</a:t>
          </a:r>
        </a:p>
      </dgm:t>
    </dgm:pt>
    <dgm:pt modelId="{E80AD220-6A32-4DA5-AAEA-2472DCDBC2F8}" type="parTrans" cxnId="{CD0EFFF1-1070-4645-877E-F201631B9F4E}">
      <dgm:prSet/>
      <dgm:spPr/>
      <dgm:t>
        <a:bodyPr/>
        <a:lstStyle/>
        <a:p>
          <a:endParaRPr lang="pt-PT" sz="3200" dirty="0"/>
        </a:p>
      </dgm:t>
    </dgm:pt>
    <dgm:pt modelId="{6F5D5274-054D-4F65-B33D-3264185355EC}" type="sibTrans" cxnId="{CD0EFFF1-1070-4645-877E-F201631B9F4E}">
      <dgm:prSet/>
      <dgm:spPr/>
      <dgm:t>
        <a:bodyPr/>
        <a:lstStyle/>
        <a:p>
          <a:endParaRPr lang="pt-PT" dirty="0"/>
        </a:p>
      </dgm:t>
    </dgm:pt>
    <dgm:pt modelId="{A46F18C3-246D-480D-A852-319AA562DC32}">
      <dgm:prSet phldrT="[Text]"/>
      <dgm:spPr/>
      <dgm:t>
        <a:bodyPr/>
        <a:lstStyle/>
        <a:p>
          <a:r>
            <a:rPr lang="pt-PT" dirty="0"/>
            <a:t>Cobertura por fotografia aérea</a:t>
          </a:r>
        </a:p>
      </dgm:t>
    </dgm:pt>
    <dgm:pt modelId="{6B5BCAB3-EC88-4479-92A7-8C4D0B97F61A}" type="parTrans" cxnId="{DC8A12E8-575B-4BFE-8E53-630F0D72F954}">
      <dgm:prSet/>
      <dgm:spPr/>
      <dgm:t>
        <a:bodyPr/>
        <a:lstStyle/>
        <a:p>
          <a:endParaRPr lang="pt-PT" sz="3200" dirty="0"/>
        </a:p>
      </dgm:t>
    </dgm:pt>
    <dgm:pt modelId="{0992594F-8396-4AEB-857B-D7D5E4358BA3}" type="sibTrans" cxnId="{DC8A12E8-575B-4BFE-8E53-630F0D72F954}">
      <dgm:prSet/>
      <dgm:spPr/>
      <dgm:t>
        <a:bodyPr/>
        <a:lstStyle/>
        <a:p>
          <a:endParaRPr lang="pt-PT" dirty="0"/>
        </a:p>
      </dgm:t>
    </dgm:pt>
    <dgm:pt modelId="{C786787E-B89E-4D54-B618-3D0CBA08DE60}">
      <dgm:prSet phldrT="[Text]"/>
      <dgm:spPr/>
      <dgm:t>
        <a:bodyPr/>
        <a:lstStyle/>
        <a:p>
          <a:r>
            <a:rPr lang="pt-PT" dirty="0"/>
            <a:t>Marcação/ transferência de pontos de apoio</a:t>
          </a:r>
        </a:p>
      </dgm:t>
    </dgm:pt>
    <dgm:pt modelId="{3B709DC3-0D74-4AE6-8FF6-A3459B765030}" type="parTrans" cxnId="{9C594DA2-21D4-4CB6-9C67-82D339AECBC6}">
      <dgm:prSet/>
      <dgm:spPr/>
      <dgm:t>
        <a:bodyPr/>
        <a:lstStyle/>
        <a:p>
          <a:endParaRPr lang="pt-PT" sz="3200" dirty="0"/>
        </a:p>
      </dgm:t>
    </dgm:pt>
    <dgm:pt modelId="{B68ED84F-3D87-4B87-B4E0-ECD37CDE157B}" type="sibTrans" cxnId="{9C594DA2-21D4-4CB6-9C67-82D339AECBC6}">
      <dgm:prSet/>
      <dgm:spPr/>
      <dgm:t>
        <a:bodyPr/>
        <a:lstStyle/>
        <a:p>
          <a:endParaRPr lang="pt-PT" dirty="0"/>
        </a:p>
      </dgm:t>
    </dgm:pt>
    <dgm:pt modelId="{733A9EBB-4AC8-4D2E-B836-2F14F9E01D74}">
      <dgm:prSet phldrT="[Text]"/>
      <dgm:spPr>
        <a:solidFill>
          <a:srgbClr val="2E5369"/>
        </a:solidFill>
      </dgm:spPr>
      <dgm:t>
        <a:bodyPr/>
        <a:lstStyle/>
        <a:p>
          <a:r>
            <a:rPr lang="pt-PT" dirty="0">
              <a:solidFill>
                <a:schemeClr val="bg1"/>
              </a:solidFill>
            </a:rPr>
            <a:t>Restituição</a:t>
          </a:r>
        </a:p>
      </dgm:t>
    </dgm:pt>
    <dgm:pt modelId="{6C5F8AA5-329E-404E-8283-C147AE0D2C7D}" type="parTrans" cxnId="{F32563FA-7942-41B8-8523-16529A41DBD0}">
      <dgm:prSet/>
      <dgm:spPr/>
      <dgm:t>
        <a:bodyPr/>
        <a:lstStyle/>
        <a:p>
          <a:endParaRPr lang="pt-PT" sz="3200" dirty="0"/>
        </a:p>
      </dgm:t>
    </dgm:pt>
    <dgm:pt modelId="{F46304A5-82E6-49C1-8B0E-D636FCC8BEF9}" type="sibTrans" cxnId="{F32563FA-7942-41B8-8523-16529A41DBD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Earth globe: Africa and Europe with solid fill"/>
        </a:ext>
      </dgm:extLst>
    </dgm:pt>
    <dgm:pt modelId="{EDC0763D-2354-4A42-838F-4665881175B7}">
      <dgm:prSet phldrT="[Text]"/>
      <dgm:spPr/>
      <dgm:t>
        <a:bodyPr/>
        <a:lstStyle/>
        <a:p>
          <a:r>
            <a:rPr lang="pt-PT" dirty="0"/>
            <a:t>Aerotriangulação</a:t>
          </a:r>
        </a:p>
      </dgm:t>
    </dgm:pt>
    <dgm:pt modelId="{68BEF5CB-B0CE-4C6D-9988-F4B9DA0CA581}" type="parTrans" cxnId="{9D5AA056-C948-4087-AD2B-6FF4D76D4A72}">
      <dgm:prSet/>
      <dgm:spPr/>
      <dgm:t>
        <a:bodyPr/>
        <a:lstStyle/>
        <a:p>
          <a:endParaRPr lang="pt-PT" sz="3200" dirty="0"/>
        </a:p>
      </dgm:t>
    </dgm:pt>
    <dgm:pt modelId="{A1FDF19A-AE4B-4538-B234-F3E56491F11C}" type="sibTrans" cxnId="{9D5AA056-C948-4087-AD2B-6FF4D76D4A72}">
      <dgm:prSet/>
      <dgm:spPr/>
      <dgm:t>
        <a:bodyPr/>
        <a:lstStyle/>
        <a:p>
          <a:endParaRPr lang="pt-PT" dirty="0"/>
        </a:p>
      </dgm:t>
    </dgm:pt>
    <dgm:pt modelId="{96759F58-79F1-470B-BE48-6BD21F5E1FF0}">
      <dgm:prSet phldrT="[Text]"/>
      <dgm:spPr>
        <a:noFill/>
      </dgm:spPr>
      <dgm:t>
        <a:bodyPr/>
        <a:lstStyle/>
        <a:p>
          <a:r>
            <a:rPr lang="pt-PT" noProof="0" dirty="0">
              <a:solidFill>
                <a:srgbClr val="2E5369"/>
              </a:solidFill>
            </a:rPr>
            <a:t>Voo</a:t>
          </a:r>
          <a:r>
            <a:rPr lang="pt-PT" dirty="0">
              <a:solidFill>
                <a:srgbClr val="2E5369"/>
              </a:solidFill>
            </a:rPr>
            <a:t> Fotográfico</a:t>
          </a:r>
        </a:p>
      </dgm:t>
    </dgm:pt>
    <dgm:pt modelId="{300C2CCD-C5DC-4316-A3A9-589C6307F7DB}" type="parTrans" cxnId="{8FD367A1-0859-48CB-844B-D6F29F1D0059}">
      <dgm:prSet/>
      <dgm:spPr/>
      <dgm:t>
        <a:bodyPr/>
        <a:lstStyle/>
        <a:p>
          <a:endParaRPr lang="pt-PT" dirty="0"/>
        </a:p>
      </dgm:t>
    </dgm:pt>
    <dgm:pt modelId="{794F5D74-D9C7-4FCD-BF91-4FB671D315BE}" type="sibTrans" cxnId="{8FD367A1-0859-48CB-844B-D6F29F1D0059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91E41584-933A-455F-9857-E76C622463C1}">
      <dgm:prSet phldrT="[Text]"/>
      <dgm:spPr>
        <a:noFill/>
      </dgm:spPr>
      <dgm:t>
        <a:bodyPr/>
        <a:lstStyle/>
        <a:p>
          <a:r>
            <a:rPr lang="pt-PT" dirty="0">
              <a:solidFill>
                <a:srgbClr val="2E5369"/>
              </a:solidFill>
            </a:rPr>
            <a:t>Georreferenciação</a:t>
          </a:r>
        </a:p>
      </dgm:t>
    </dgm:pt>
    <dgm:pt modelId="{759DCA0B-CF34-4722-AADC-F10BCCF492B7}" type="parTrans" cxnId="{93E3B1FE-3A1F-4390-A8A1-D58DBAFB303E}">
      <dgm:prSet/>
      <dgm:spPr/>
      <dgm:t>
        <a:bodyPr/>
        <a:lstStyle/>
        <a:p>
          <a:endParaRPr lang="pt-PT" dirty="0"/>
        </a:p>
      </dgm:t>
    </dgm:pt>
    <dgm:pt modelId="{E7D8DC37-F310-4ED6-9B90-A804AFBDEA7C}" type="sibTrans" cxnId="{93E3B1FE-3A1F-4390-A8A1-D58DBAFB303E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C4553BF8-1BAB-491A-B35E-74C33F8A5478}" type="pres">
      <dgm:prSet presAssocID="{EA753DAB-A15B-4193-A698-73C0DEDFD93F}" presName="Name0" presStyleCnt="0">
        <dgm:presLayoutVars>
          <dgm:chMax val="7"/>
          <dgm:chPref val="7"/>
          <dgm:dir/>
        </dgm:presLayoutVars>
      </dgm:prSet>
      <dgm:spPr/>
    </dgm:pt>
    <dgm:pt modelId="{0A35D45B-D772-4F85-8C02-2E73EECCE88F}" type="pres">
      <dgm:prSet presAssocID="{EA753DAB-A15B-4193-A698-73C0DEDFD93F}" presName="dot1" presStyleLbl="alignNode1" presStyleIdx="0" presStyleCnt="13"/>
      <dgm:spPr/>
    </dgm:pt>
    <dgm:pt modelId="{4FA3E50F-A582-4170-88D1-833B3B0D2EAF}" type="pres">
      <dgm:prSet presAssocID="{EA753DAB-A15B-4193-A698-73C0DEDFD93F}" presName="dot2" presStyleLbl="alignNode1" presStyleIdx="1" presStyleCnt="13"/>
      <dgm:spPr/>
    </dgm:pt>
    <dgm:pt modelId="{A5B719E1-E799-4CF4-B2C5-B6C0DC27EA43}" type="pres">
      <dgm:prSet presAssocID="{EA753DAB-A15B-4193-A698-73C0DEDFD93F}" presName="dot3" presStyleLbl="alignNode1" presStyleIdx="2" presStyleCnt="13"/>
      <dgm:spPr/>
    </dgm:pt>
    <dgm:pt modelId="{CBBF016B-2F8A-4B45-912F-8EFBEEC7A0F7}" type="pres">
      <dgm:prSet presAssocID="{EA753DAB-A15B-4193-A698-73C0DEDFD93F}" presName="dot4" presStyleLbl="alignNode1" presStyleIdx="3" presStyleCnt="13"/>
      <dgm:spPr/>
    </dgm:pt>
    <dgm:pt modelId="{E378C758-2429-43FA-B65C-51DE393D4D8E}" type="pres">
      <dgm:prSet presAssocID="{EA753DAB-A15B-4193-A698-73C0DEDFD93F}" presName="dot5" presStyleLbl="alignNode1" presStyleIdx="4" presStyleCnt="13"/>
      <dgm:spPr/>
    </dgm:pt>
    <dgm:pt modelId="{6EDEEB5A-67F0-4F71-8BD4-3C342D703DF9}" type="pres">
      <dgm:prSet presAssocID="{EA753DAB-A15B-4193-A698-73C0DEDFD93F}" presName="dot6" presStyleLbl="alignNode1" presStyleIdx="5" presStyleCnt="13"/>
      <dgm:spPr/>
    </dgm:pt>
    <dgm:pt modelId="{92387FA6-8A8D-4F51-A6D0-D3583528149A}" type="pres">
      <dgm:prSet presAssocID="{EA753DAB-A15B-4193-A698-73C0DEDFD93F}" presName="dotArrow1" presStyleLbl="alignNode1" presStyleIdx="6" presStyleCnt="13"/>
      <dgm:spPr/>
    </dgm:pt>
    <dgm:pt modelId="{092F5DEF-1F01-4F4C-9673-ABD047D23201}" type="pres">
      <dgm:prSet presAssocID="{EA753DAB-A15B-4193-A698-73C0DEDFD93F}" presName="dotArrow2" presStyleLbl="alignNode1" presStyleIdx="7" presStyleCnt="13"/>
      <dgm:spPr/>
    </dgm:pt>
    <dgm:pt modelId="{04274878-71E6-440E-AE86-3130FA127053}" type="pres">
      <dgm:prSet presAssocID="{EA753DAB-A15B-4193-A698-73C0DEDFD93F}" presName="dotArrow3" presStyleLbl="alignNode1" presStyleIdx="8" presStyleCnt="13"/>
      <dgm:spPr/>
    </dgm:pt>
    <dgm:pt modelId="{C98D865A-B91F-47CA-B175-4950AC00F1A6}" type="pres">
      <dgm:prSet presAssocID="{EA753DAB-A15B-4193-A698-73C0DEDFD93F}" presName="dotArrow4" presStyleLbl="alignNode1" presStyleIdx="9" presStyleCnt="13"/>
      <dgm:spPr/>
    </dgm:pt>
    <dgm:pt modelId="{17DC5221-256F-48D2-8320-DAF9359BEE8D}" type="pres">
      <dgm:prSet presAssocID="{EA753DAB-A15B-4193-A698-73C0DEDFD93F}" presName="dotArrow5" presStyleLbl="alignNode1" presStyleIdx="10" presStyleCnt="13"/>
      <dgm:spPr/>
    </dgm:pt>
    <dgm:pt modelId="{BFE585ED-AF69-44C5-BB0E-9E6FFE5B24EA}" type="pres">
      <dgm:prSet presAssocID="{EA753DAB-A15B-4193-A698-73C0DEDFD93F}" presName="dotArrow6" presStyleLbl="alignNode1" presStyleIdx="11" presStyleCnt="13"/>
      <dgm:spPr/>
    </dgm:pt>
    <dgm:pt modelId="{213C0E49-A2CC-4DA0-9D20-A68AF635F5E9}" type="pres">
      <dgm:prSet presAssocID="{EA753DAB-A15B-4193-A698-73C0DEDFD93F}" presName="dotArrow7" presStyleLbl="alignNode1" presStyleIdx="12" presStyleCnt="13"/>
      <dgm:spPr/>
    </dgm:pt>
    <dgm:pt modelId="{7B8D7073-D382-47C0-BAA9-0C34950CFB5C}" type="pres">
      <dgm:prSet presAssocID="{D359C96A-3F8F-4FCB-80FF-BF4CF450BF79}" presName="parTx1" presStyleLbl="node1" presStyleIdx="0" presStyleCnt="4"/>
      <dgm:spPr/>
    </dgm:pt>
    <dgm:pt modelId="{419C36F7-5F98-4D7B-981B-FCB34C85A989}" type="pres">
      <dgm:prSet presAssocID="{BAD29D1F-E433-417F-B088-548F5D042AF7}" presName="picture1" presStyleCnt="0"/>
      <dgm:spPr/>
    </dgm:pt>
    <dgm:pt modelId="{FB725AF3-C6AE-4CC3-991A-FA985FF90F13}" type="pres">
      <dgm:prSet presAssocID="{BAD29D1F-E433-417F-B088-548F5D042AF7}" presName="imageRepeatNode" presStyleLbl="fgImgPlace1" presStyleIdx="0" presStyleCnt="4"/>
      <dgm:spPr/>
    </dgm:pt>
    <dgm:pt modelId="{A3D158FA-4E90-4FF8-90E2-53B49D6F2034}" type="pres">
      <dgm:prSet presAssocID="{96759F58-79F1-470B-BE48-6BD21F5E1FF0}" presName="parTx2" presStyleLbl="node1" presStyleIdx="1" presStyleCnt="4"/>
      <dgm:spPr/>
    </dgm:pt>
    <dgm:pt modelId="{AC5083F6-42EF-4F71-BDB5-135398190CBB}" type="pres">
      <dgm:prSet presAssocID="{96759F58-79F1-470B-BE48-6BD21F5E1FF0}" presName="desTx2" presStyleLbl="revTx" presStyleIdx="0" presStyleCnt="2">
        <dgm:presLayoutVars>
          <dgm:bulletEnabled val="1"/>
        </dgm:presLayoutVars>
      </dgm:prSet>
      <dgm:spPr/>
    </dgm:pt>
    <dgm:pt modelId="{21968606-23A8-4650-AB9B-4634B01928A4}" type="pres">
      <dgm:prSet presAssocID="{794F5D74-D9C7-4FCD-BF91-4FB671D315BE}" presName="picture2" presStyleCnt="0"/>
      <dgm:spPr/>
    </dgm:pt>
    <dgm:pt modelId="{012523F7-42AE-45F1-B1CE-4B854D432E7E}" type="pres">
      <dgm:prSet presAssocID="{794F5D74-D9C7-4FCD-BF91-4FB671D315BE}" presName="imageRepeatNode" presStyleLbl="fgImgPlace1" presStyleIdx="1" presStyleCnt="4"/>
      <dgm:spPr/>
    </dgm:pt>
    <dgm:pt modelId="{4DD87B8E-E233-4D43-BE77-3F5E174FA504}" type="pres">
      <dgm:prSet presAssocID="{91E41584-933A-455F-9857-E76C622463C1}" presName="parTx3" presStyleLbl="node1" presStyleIdx="2" presStyleCnt="4"/>
      <dgm:spPr/>
    </dgm:pt>
    <dgm:pt modelId="{5C37F0C1-6B06-47EE-AD1E-DC88D568D498}" type="pres">
      <dgm:prSet presAssocID="{91E41584-933A-455F-9857-E76C622463C1}" presName="desTx3" presStyleLbl="revTx" presStyleIdx="1" presStyleCnt="2">
        <dgm:presLayoutVars>
          <dgm:bulletEnabled val="1"/>
        </dgm:presLayoutVars>
      </dgm:prSet>
      <dgm:spPr/>
    </dgm:pt>
    <dgm:pt modelId="{E40710D0-04BC-4C91-8846-FEE7525DADB5}" type="pres">
      <dgm:prSet presAssocID="{E7D8DC37-F310-4ED6-9B90-A804AFBDEA7C}" presName="picture3" presStyleCnt="0"/>
      <dgm:spPr/>
    </dgm:pt>
    <dgm:pt modelId="{FC0D1F59-EDEF-43A8-B880-B6C7697BB32F}" type="pres">
      <dgm:prSet presAssocID="{E7D8DC37-F310-4ED6-9B90-A804AFBDEA7C}" presName="imageRepeatNode" presStyleLbl="fgImgPlace1" presStyleIdx="2" presStyleCnt="4"/>
      <dgm:spPr/>
    </dgm:pt>
    <dgm:pt modelId="{3951689A-18F3-472F-84C9-D1B533EB0B15}" type="pres">
      <dgm:prSet presAssocID="{733A9EBB-4AC8-4D2E-B836-2F14F9E01D74}" presName="parTx4" presStyleLbl="node1" presStyleIdx="3" presStyleCnt="4"/>
      <dgm:spPr/>
    </dgm:pt>
    <dgm:pt modelId="{9C951B06-EEDC-4457-AA3E-7055A936FF4D}" type="pres">
      <dgm:prSet presAssocID="{F46304A5-82E6-49C1-8B0E-D636FCC8BEF9}" presName="picture4" presStyleCnt="0"/>
      <dgm:spPr/>
    </dgm:pt>
    <dgm:pt modelId="{5C9D3678-A33C-41B5-81B3-0D5D526C9E4D}" type="pres">
      <dgm:prSet presAssocID="{F46304A5-82E6-49C1-8B0E-D636FCC8BEF9}" presName="imageRepeatNode" presStyleLbl="fgImgPlace1" presStyleIdx="3" presStyleCnt="4"/>
      <dgm:spPr/>
    </dgm:pt>
  </dgm:ptLst>
  <dgm:cxnLst>
    <dgm:cxn modelId="{EA8A6E11-02FC-4599-AFA9-83282C5CD08A}" type="presOf" srcId="{F7C60B92-90B2-427E-95E9-A29D4356C620}" destId="{AC5083F6-42EF-4F71-BDB5-135398190CBB}" srcOrd="0" destOrd="0" presId="urn:microsoft.com/office/officeart/2008/layout/AscendingPictureAccentProcess"/>
    <dgm:cxn modelId="{06ADA512-B9CE-4518-A608-A982DF340DF5}" srcId="{91E41584-933A-455F-9857-E76C622463C1}" destId="{52E2D976-39A6-40DE-894E-CA83A59348A4}" srcOrd="1" destOrd="0" parTransId="{EB5D47EA-6878-49BA-AD2D-1B18D0E9AFEE}" sibTransId="{70E34F16-3CB1-44C4-B6BD-4B7B57F728F4}"/>
    <dgm:cxn modelId="{77ED8615-A24A-495B-944B-8D9480FE2074}" type="presOf" srcId="{D4726221-7782-463D-BAF5-AEFEDCF372E2}" destId="{AC5083F6-42EF-4F71-BDB5-135398190CBB}" srcOrd="0" destOrd="2" presId="urn:microsoft.com/office/officeart/2008/layout/AscendingPictureAccentProcess"/>
    <dgm:cxn modelId="{92579E25-311D-46EF-AD30-A2081BCD215B}" type="presOf" srcId="{EDC0763D-2354-4A42-838F-4665881175B7}" destId="{5C37F0C1-6B06-47EE-AD1E-DC88D568D498}" srcOrd="0" destOrd="2" presId="urn:microsoft.com/office/officeart/2008/layout/AscendingPictureAccentProcess"/>
    <dgm:cxn modelId="{C000702B-B71B-498C-BB60-AB560AA0A692}" type="presOf" srcId="{52E2D976-39A6-40DE-894E-CA83A59348A4}" destId="{5C37F0C1-6B06-47EE-AD1E-DC88D568D498}" srcOrd="0" destOrd="1" presId="urn:microsoft.com/office/officeart/2008/layout/AscendingPictureAccentProcess"/>
    <dgm:cxn modelId="{69E7E53E-91DA-4522-B670-B45AF85EBB74}" type="presOf" srcId="{C786787E-B89E-4D54-B618-3D0CBA08DE60}" destId="{5C37F0C1-6B06-47EE-AD1E-DC88D568D498}" srcOrd="0" destOrd="0" presId="urn:microsoft.com/office/officeart/2008/layout/AscendingPictureAccentProcess"/>
    <dgm:cxn modelId="{3AEB545D-BD53-4E07-8CFD-0437007985C7}" type="presOf" srcId="{D359C96A-3F8F-4FCB-80FF-BF4CF450BF79}" destId="{7B8D7073-D382-47C0-BAA9-0C34950CFB5C}" srcOrd="0" destOrd="0" presId="urn:microsoft.com/office/officeart/2008/layout/AscendingPictureAccentProcess"/>
    <dgm:cxn modelId="{D5E4B24A-8FCB-4A58-8A9C-AE737562E50A}" type="presOf" srcId="{91E41584-933A-455F-9857-E76C622463C1}" destId="{4DD87B8E-E233-4D43-BE77-3F5E174FA504}" srcOrd="0" destOrd="0" presId="urn:microsoft.com/office/officeart/2008/layout/AscendingPictureAccentProcess"/>
    <dgm:cxn modelId="{9D5AA056-C948-4087-AD2B-6FF4D76D4A72}" srcId="{91E41584-933A-455F-9857-E76C622463C1}" destId="{EDC0763D-2354-4A42-838F-4665881175B7}" srcOrd="2" destOrd="0" parTransId="{68BEF5CB-B0CE-4C6D-9988-F4B9DA0CA581}" sibTransId="{A1FDF19A-AE4B-4538-B234-F3E56491F11C}"/>
    <dgm:cxn modelId="{2ADF8C59-03B1-4F0B-AF10-2FAF6A1FC559}" srcId="{96759F58-79F1-470B-BE48-6BD21F5E1FF0}" destId="{F7C60B92-90B2-427E-95E9-A29D4356C620}" srcOrd="0" destOrd="0" parTransId="{FE64B90F-2044-46EB-9842-B93C2FEA30CE}" sibTransId="{65AA529D-67DD-4194-BBAD-D4FEC4B14F09}"/>
    <dgm:cxn modelId="{31D6317A-0686-4902-848D-D390C12DDC47}" type="presOf" srcId="{F46304A5-82E6-49C1-8B0E-D636FCC8BEF9}" destId="{5C9D3678-A33C-41B5-81B3-0D5D526C9E4D}" srcOrd="0" destOrd="0" presId="urn:microsoft.com/office/officeart/2008/layout/AscendingPictureAccentProcess"/>
    <dgm:cxn modelId="{598A2481-695C-48AC-B67F-ABE36FAC16C8}" type="presOf" srcId="{96759F58-79F1-470B-BE48-6BD21F5E1FF0}" destId="{A3D158FA-4E90-4FF8-90E2-53B49D6F2034}" srcOrd="0" destOrd="0" presId="urn:microsoft.com/office/officeart/2008/layout/AscendingPictureAccentProcess"/>
    <dgm:cxn modelId="{B1DB658A-C8DF-45DC-84E6-09AB60C4CA6F}" type="presOf" srcId="{EA753DAB-A15B-4193-A698-73C0DEDFD93F}" destId="{C4553BF8-1BAB-491A-B35E-74C33F8A5478}" srcOrd="0" destOrd="0" presId="urn:microsoft.com/office/officeart/2008/layout/AscendingPictureAccentProcess"/>
    <dgm:cxn modelId="{92829B8D-F34C-4EF4-A474-61290CD967A4}" type="presOf" srcId="{BAD29D1F-E433-417F-B088-548F5D042AF7}" destId="{FB725AF3-C6AE-4CC3-991A-FA985FF90F13}" srcOrd="0" destOrd="0" presId="urn:microsoft.com/office/officeart/2008/layout/AscendingPictureAccentProcess"/>
    <dgm:cxn modelId="{8FD367A1-0859-48CB-844B-D6F29F1D0059}" srcId="{EA753DAB-A15B-4193-A698-73C0DEDFD93F}" destId="{96759F58-79F1-470B-BE48-6BD21F5E1FF0}" srcOrd="1" destOrd="0" parTransId="{300C2CCD-C5DC-4316-A3A9-589C6307F7DB}" sibTransId="{794F5D74-D9C7-4FCD-BF91-4FB671D315BE}"/>
    <dgm:cxn modelId="{9C594DA2-21D4-4CB6-9C67-82D339AECBC6}" srcId="{91E41584-933A-455F-9857-E76C622463C1}" destId="{C786787E-B89E-4D54-B618-3D0CBA08DE60}" srcOrd="0" destOrd="0" parTransId="{3B709DC3-0D74-4AE6-8FF6-A3459B765030}" sibTransId="{B68ED84F-3D87-4B87-B4E0-ECD37CDE157B}"/>
    <dgm:cxn modelId="{BB1F92A9-AA38-469E-91F4-3E26F072CB4F}" srcId="{96759F58-79F1-470B-BE48-6BD21F5E1FF0}" destId="{5F3A848B-023F-4430-8260-1D2B913C03D4}" srcOrd="1" destOrd="0" parTransId="{70404CEA-CA88-4A69-8609-C2A858521135}" sibTransId="{D916CB6E-6C0F-4A94-9511-B6FAFB41DBFB}"/>
    <dgm:cxn modelId="{2415A3B6-9E15-4030-8FA2-C4AAFB6218D3}" type="presOf" srcId="{A46F18C3-246D-480D-A852-319AA562DC32}" destId="{AC5083F6-42EF-4F71-BDB5-135398190CBB}" srcOrd="0" destOrd="3" presId="urn:microsoft.com/office/officeart/2008/layout/AscendingPictureAccentProcess"/>
    <dgm:cxn modelId="{DFE52AB7-C9E1-443A-B3E2-D98106FC141F}" srcId="{EA753DAB-A15B-4193-A698-73C0DEDFD93F}" destId="{D359C96A-3F8F-4FCB-80FF-BF4CF450BF79}" srcOrd="0" destOrd="0" parTransId="{CDCECD83-35C2-45B8-BD32-2E04B2BCDDEE}" sibTransId="{BAD29D1F-E433-417F-B088-548F5D042AF7}"/>
    <dgm:cxn modelId="{662C3FBA-4F99-41DE-825F-BC082AD0357F}" type="presOf" srcId="{5F3A848B-023F-4430-8260-1D2B913C03D4}" destId="{AC5083F6-42EF-4F71-BDB5-135398190CBB}" srcOrd="0" destOrd="1" presId="urn:microsoft.com/office/officeart/2008/layout/AscendingPictureAccentProcess"/>
    <dgm:cxn modelId="{0D893BCE-0A7F-4117-9332-72FD59CB2BD2}" type="presOf" srcId="{733A9EBB-4AC8-4D2E-B836-2F14F9E01D74}" destId="{3951689A-18F3-472F-84C9-D1B533EB0B15}" srcOrd="0" destOrd="0" presId="urn:microsoft.com/office/officeart/2008/layout/AscendingPictureAccentProcess"/>
    <dgm:cxn modelId="{5C04F3D9-1F52-4356-A2D5-9A25B4D23CEB}" type="presOf" srcId="{E7D8DC37-F310-4ED6-9B90-A804AFBDEA7C}" destId="{FC0D1F59-EDEF-43A8-B880-B6C7697BB32F}" srcOrd="0" destOrd="0" presId="urn:microsoft.com/office/officeart/2008/layout/AscendingPictureAccentProcess"/>
    <dgm:cxn modelId="{DCD823E0-F517-45AE-A850-1624E80E3827}" type="presOf" srcId="{794F5D74-D9C7-4FCD-BF91-4FB671D315BE}" destId="{012523F7-42AE-45F1-B1CE-4B854D432E7E}" srcOrd="0" destOrd="0" presId="urn:microsoft.com/office/officeart/2008/layout/AscendingPictureAccentProcess"/>
    <dgm:cxn modelId="{DC8A12E8-575B-4BFE-8E53-630F0D72F954}" srcId="{96759F58-79F1-470B-BE48-6BD21F5E1FF0}" destId="{A46F18C3-246D-480D-A852-319AA562DC32}" srcOrd="3" destOrd="0" parTransId="{6B5BCAB3-EC88-4479-92A7-8C4D0B97F61A}" sibTransId="{0992594F-8396-4AEB-857B-D7D5E4358BA3}"/>
    <dgm:cxn modelId="{CD0EFFF1-1070-4645-877E-F201631B9F4E}" srcId="{96759F58-79F1-470B-BE48-6BD21F5E1FF0}" destId="{D4726221-7782-463D-BAF5-AEFEDCF372E2}" srcOrd="2" destOrd="0" parTransId="{E80AD220-6A32-4DA5-AAEA-2472DCDBC2F8}" sibTransId="{6F5D5274-054D-4F65-B33D-3264185355EC}"/>
    <dgm:cxn modelId="{F32563FA-7942-41B8-8523-16529A41DBD0}" srcId="{EA753DAB-A15B-4193-A698-73C0DEDFD93F}" destId="{733A9EBB-4AC8-4D2E-B836-2F14F9E01D74}" srcOrd="3" destOrd="0" parTransId="{6C5F8AA5-329E-404E-8283-C147AE0D2C7D}" sibTransId="{F46304A5-82E6-49C1-8B0E-D636FCC8BEF9}"/>
    <dgm:cxn modelId="{93E3B1FE-3A1F-4390-A8A1-D58DBAFB303E}" srcId="{EA753DAB-A15B-4193-A698-73C0DEDFD93F}" destId="{91E41584-933A-455F-9857-E76C622463C1}" srcOrd="2" destOrd="0" parTransId="{759DCA0B-CF34-4722-AADC-F10BCCF492B7}" sibTransId="{E7D8DC37-F310-4ED6-9B90-A804AFBDEA7C}"/>
    <dgm:cxn modelId="{3494D452-21C3-4F71-A423-C89BD389BB18}" type="presParOf" srcId="{C4553BF8-1BAB-491A-B35E-74C33F8A5478}" destId="{0A35D45B-D772-4F85-8C02-2E73EECCE88F}" srcOrd="0" destOrd="0" presId="urn:microsoft.com/office/officeart/2008/layout/AscendingPictureAccentProcess"/>
    <dgm:cxn modelId="{F074B33F-1211-4011-BF04-F4A6F95D15D5}" type="presParOf" srcId="{C4553BF8-1BAB-491A-B35E-74C33F8A5478}" destId="{4FA3E50F-A582-4170-88D1-833B3B0D2EAF}" srcOrd="1" destOrd="0" presId="urn:microsoft.com/office/officeart/2008/layout/AscendingPictureAccentProcess"/>
    <dgm:cxn modelId="{C8488E65-44D0-424A-B43A-D93C94044FB0}" type="presParOf" srcId="{C4553BF8-1BAB-491A-B35E-74C33F8A5478}" destId="{A5B719E1-E799-4CF4-B2C5-B6C0DC27EA43}" srcOrd="2" destOrd="0" presId="urn:microsoft.com/office/officeart/2008/layout/AscendingPictureAccentProcess"/>
    <dgm:cxn modelId="{8A85BE70-9ABB-43BC-AE41-59B36FE50603}" type="presParOf" srcId="{C4553BF8-1BAB-491A-B35E-74C33F8A5478}" destId="{CBBF016B-2F8A-4B45-912F-8EFBEEC7A0F7}" srcOrd="3" destOrd="0" presId="urn:microsoft.com/office/officeart/2008/layout/AscendingPictureAccentProcess"/>
    <dgm:cxn modelId="{B905A6FA-45D1-4A6C-81C5-D3DC77CA4C9A}" type="presParOf" srcId="{C4553BF8-1BAB-491A-B35E-74C33F8A5478}" destId="{E378C758-2429-43FA-B65C-51DE393D4D8E}" srcOrd="4" destOrd="0" presId="urn:microsoft.com/office/officeart/2008/layout/AscendingPictureAccentProcess"/>
    <dgm:cxn modelId="{257251E7-1FA4-4E8B-B294-04368CFB5E55}" type="presParOf" srcId="{C4553BF8-1BAB-491A-B35E-74C33F8A5478}" destId="{6EDEEB5A-67F0-4F71-8BD4-3C342D703DF9}" srcOrd="5" destOrd="0" presId="urn:microsoft.com/office/officeart/2008/layout/AscendingPictureAccentProcess"/>
    <dgm:cxn modelId="{BC03E4D2-A8FE-422B-9587-CBE6250A15B1}" type="presParOf" srcId="{C4553BF8-1BAB-491A-B35E-74C33F8A5478}" destId="{92387FA6-8A8D-4F51-A6D0-D3583528149A}" srcOrd="6" destOrd="0" presId="urn:microsoft.com/office/officeart/2008/layout/AscendingPictureAccentProcess"/>
    <dgm:cxn modelId="{BD9A057B-84DD-4BD0-8AFC-7C200E20E8E1}" type="presParOf" srcId="{C4553BF8-1BAB-491A-B35E-74C33F8A5478}" destId="{092F5DEF-1F01-4F4C-9673-ABD047D23201}" srcOrd="7" destOrd="0" presId="urn:microsoft.com/office/officeart/2008/layout/AscendingPictureAccentProcess"/>
    <dgm:cxn modelId="{7128168C-3F23-4B18-B257-A34A6404072C}" type="presParOf" srcId="{C4553BF8-1BAB-491A-B35E-74C33F8A5478}" destId="{04274878-71E6-440E-AE86-3130FA127053}" srcOrd="8" destOrd="0" presId="urn:microsoft.com/office/officeart/2008/layout/AscendingPictureAccentProcess"/>
    <dgm:cxn modelId="{AD1419ED-284A-4C8C-B395-A378A6868C9E}" type="presParOf" srcId="{C4553BF8-1BAB-491A-B35E-74C33F8A5478}" destId="{C98D865A-B91F-47CA-B175-4950AC00F1A6}" srcOrd="9" destOrd="0" presId="urn:microsoft.com/office/officeart/2008/layout/AscendingPictureAccentProcess"/>
    <dgm:cxn modelId="{0FEA6590-AA0A-4B62-9487-72786A6B8565}" type="presParOf" srcId="{C4553BF8-1BAB-491A-B35E-74C33F8A5478}" destId="{17DC5221-256F-48D2-8320-DAF9359BEE8D}" srcOrd="10" destOrd="0" presId="urn:microsoft.com/office/officeart/2008/layout/AscendingPictureAccentProcess"/>
    <dgm:cxn modelId="{2E5D43CC-D5A0-48C5-A380-F74F720B81C6}" type="presParOf" srcId="{C4553BF8-1BAB-491A-B35E-74C33F8A5478}" destId="{BFE585ED-AF69-44C5-BB0E-9E6FFE5B24EA}" srcOrd="11" destOrd="0" presId="urn:microsoft.com/office/officeart/2008/layout/AscendingPictureAccentProcess"/>
    <dgm:cxn modelId="{B0566CE9-A67D-4613-98BC-D8A6A1B07E6D}" type="presParOf" srcId="{C4553BF8-1BAB-491A-B35E-74C33F8A5478}" destId="{213C0E49-A2CC-4DA0-9D20-A68AF635F5E9}" srcOrd="12" destOrd="0" presId="urn:microsoft.com/office/officeart/2008/layout/AscendingPictureAccentProcess"/>
    <dgm:cxn modelId="{6D353304-943E-4CD8-9062-2CC19A471257}" type="presParOf" srcId="{C4553BF8-1BAB-491A-B35E-74C33F8A5478}" destId="{7B8D7073-D382-47C0-BAA9-0C34950CFB5C}" srcOrd="13" destOrd="0" presId="urn:microsoft.com/office/officeart/2008/layout/AscendingPictureAccentProcess"/>
    <dgm:cxn modelId="{22996164-FF74-488C-B475-E92F8597EFB0}" type="presParOf" srcId="{C4553BF8-1BAB-491A-B35E-74C33F8A5478}" destId="{419C36F7-5F98-4D7B-981B-FCB34C85A989}" srcOrd="14" destOrd="0" presId="urn:microsoft.com/office/officeart/2008/layout/AscendingPictureAccentProcess"/>
    <dgm:cxn modelId="{21F023B1-A6FC-4F42-A2CF-5F28740B8FC6}" type="presParOf" srcId="{419C36F7-5F98-4D7B-981B-FCB34C85A989}" destId="{FB725AF3-C6AE-4CC3-991A-FA985FF90F13}" srcOrd="0" destOrd="0" presId="urn:microsoft.com/office/officeart/2008/layout/AscendingPictureAccentProcess"/>
    <dgm:cxn modelId="{E5829539-793A-4D6B-B1B8-27D57CA0E35E}" type="presParOf" srcId="{C4553BF8-1BAB-491A-B35E-74C33F8A5478}" destId="{A3D158FA-4E90-4FF8-90E2-53B49D6F2034}" srcOrd="15" destOrd="0" presId="urn:microsoft.com/office/officeart/2008/layout/AscendingPictureAccentProcess"/>
    <dgm:cxn modelId="{8330BA89-0557-4095-B577-0DB27241706E}" type="presParOf" srcId="{C4553BF8-1BAB-491A-B35E-74C33F8A5478}" destId="{AC5083F6-42EF-4F71-BDB5-135398190CBB}" srcOrd="16" destOrd="0" presId="urn:microsoft.com/office/officeart/2008/layout/AscendingPictureAccentProcess"/>
    <dgm:cxn modelId="{E2D345E4-6E42-4115-A59E-0CA6C8372807}" type="presParOf" srcId="{C4553BF8-1BAB-491A-B35E-74C33F8A5478}" destId="{21968606-23A8-4650-AB9B-4634B01928A4}" srcOrd="17" destOrd="0" presId="urn:microsoft.com/office/officeart/2008/layout/AscendingPictureAccentProcess"/>
    <dgm:cxn modelId="{49013E59-F8F7-479D-B03A-C877132F03E7}" type="presParOf" srcId="{21968606-23A8-4650-AB9B-4634B01928A4}" destId="{012523F7-42AE-45F1-B1CE-4B854D432E7E}" srcOrd="0" destOrd="0" presId="urn:microsoft.com/office/officeart/2008/layout/AscendingPictureAccentProcess"/>
    <dgm:cxn modelId="{B8C156C1-37E8-4B29-AF1B-D3C6FCAA1822}" type="presParOf" srcId="{C4553BF8-1BAB-491A-B35E-74C33F8A5478}" destId="{4DD87B8E-E233-4D43-BE77-3F5E174FA504}" srcOrd="18" destOrd="0" presId="urn:microsoft.com/office/officeart/2008/layout/AscendingPictureAccentProcess"/>
    <dgm:cxn modelId="{E5493E05-6AF8-4237-8626-03D2BFF6C853}" type="presParOf" srcId="{C4553BF8-1BAB-491A-B35E-74C33F8A5478}" destId="{5C37F0C1-6B06-47EE-AD1E-DC88D568D498}" srcOrd="19" destOrd="0" presId="urn:microsoft.com/office/officeart/2008/layout/AscendingPictureAccentProcess"/>
    <dgm:cxn modelId="{68E86E0B-9EA1-4F85-B993-C8996EC21B0F}" type="presParOf" srcId="{C4553BF8-1BAB-491A-B35E-74C33F8A5478}" destId="{E40710D0-04BC-4C91-8846-FEE7525DADB5}" srcOrd="20" destOrd="0" presId="urn:microsoft.com/office/officeart/2008/layout/AscendingPictureAccentProcess"/>
    <dgm:cxn modelId="{BE2AB59F-8EB3-487D-A5F5-0DDD36D4A5C4}" type="presParOf" srcId="{E40710D0-04BC-4C91-8846-FEE7525DADB5}" destId="{FC0D1F59-EDEF-43A8-B880-B6C7697BB32F}" srcOrd="0" destOrd="0" presId="urn:microsoft.com/office/officeart/2008/layout/AscendingPictureAccentProcess"/>
    <dgm:cxn modelId="{AAA4465E-13D9-4DB2-9C6B-3BC424D83EAF}" type="presParOf" srcId="{C4553BF8-1BAB-491A-B35E-74C33F8A5478}" destId="{3951689A-18F3-472F-84C9-D1B533EB0B15}" srcOrd="21" destOrd="0" presId="urn:microsoft.com/office/officeart/2008/layout/AscendingPictureAccentProcess"/>
    <dgm:cxn modelId="{12261255-E172-4305-814E-F08BCD5B16B2}" type="presParOf" srcId="{C4553BF8-1BAB-491A-B35E-74C33F8A5478}" destId="{9C951B06-EEDC-4457-AA3E-7055A936FF4D}" srcOrd="22" destOrd="0" presId="urn:microsoft.com/office/officeart/2008/layout/AscendingPictureAccentProcess"/>
    <dgm:cxn modelId="{FA0B6919-0DAE-4092-A011-7FAB1DFE173B}" type="presParOf" srcId="{9C951B06-EEDC-4457-AA3E-7055A936FF4D}" destId="{5C9D3678-A33C-41B5-81B3-0D5D526C9E4D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5D45B-D772-4F85-8C02-2E73EECCE88F}">
      <dsp:nvSpPr>
        <dsp:cNvPr id="0" name=""/>
        <dsp:cNvSpPr/>
      </dsp:nvSpPr>
      <dsp:spPr>
        <a:xfrm>
          <a:off x="2461531" y="4682064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A3E50F-A582-4170-88D1-833B3B0D2EAF}">
      <dsp:nvSpPr>
        <dsp:cNvPr id="0" name=""/>
        <dsp:cNvSpPr/>
      </dsp:nvSpPr>
      <dsp:spPr>
        <a:xfrm>
          <a:off x="2199817" y="480147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B719E1-E799-4CF4-B2C5-B6C0DC27EA43}">
      <dsp:nvSpPr>
        <dsp:cNvPr id="0" name=""/>
        <dsp:cNvSpPr/>
      </dsp:nvSpPr>
      <dsp:spPr>
        <a:xfrm>
          <a:off x="1929494" y="4899788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BF016B-2F8A-4B45-912F-8EFBEEC7A0F7}">
      <dsp:nvSpPr>
        <dsp:cNvPr id="0" name=""/>
        <dsp:cNvSpPr/>
      </dsp:nvSpPr>
      <dsp:spPr>
        <a:xfrm>
          <a:off x="1652284" y="497643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78C758-2429-43FA-B65C-51DE393D4D8E}">
      <dsp:nvSpPr>
        <dsp:cNvPr id="0" name=""/>
        <dsp:cNvSpPr/>
      </dsp:nvSpPr>
      <dsp:spPr>
        <a:xfrm>
          <a:off x="3685733" y="368452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EEB5A-67F0-4F71-8BD4-3C342D703DF9}">
      <dsp:nvSpPr>
        <dsp:cNvPr id="0" name=""/>
        <dsp:cNvSpPr/>
      </dsp:nvSpPr>
      <dsp:spPr>
        <a:xfrm>
          <a:off x="4383924" y="2220997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387FA6-8A8D-4F51-A6D0-D3583528149A}">
      <dsp:nvSpPr>
        <dsp:cNvPr id="0" name=""/>
        <dsp:cNvSpPr/>
      </dsp:nvSpPr>
      <dsp:spPr>
        <a:xfrm>
          <a:off x="4195386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2F5DEF-1F01-4F4C-9673-ABD047D23201}">
      <dsp:nvSpPr>
        <dsp:cNvPr id="0" name=""/>
        <dsp:cNvSpPr/>
      </dsp:nvSpPr>
      <dsp:spPr>
        <a:xfrm>
          <a:off x="4363262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274878-71E6-440E-AE86-3130FA127053}">
      <dsp:nvSpPr>
        <dsp:cNvPr id="0" name=""/>
        <dsp:cNvSpPr/>
      </dsp:nvSpPr>
      <dsp:spPr>
        <a:xfrm>
          <a:off x="4531138" y="1570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8D865A-B91F-47CA-B175-4950AC00F1A6}">
      <dsp:nvSpPr>
        <dsp:cNvPr id="0" name=""/>
        <dsp:cNvSpPr/>
      </dsp:nvSpPr>
      <dsp:spPr>
        <a:xfrm>
          <a:off x="4698153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DC5221-256F-48D2-8320-DAF9359BEE8D}">
      <dsp:nvSpPr>
        <dsp:cNvPr id="0" name=""/>
        <dsp:cNvSpPr/>
      </dsp:nvSpPr>
      <dsp:spPr>
        <a:xfrm>
          <a:off x="4866028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E585ED-AF69-44C5-BB0E-9E6FFE5B24EA}">
      <dsp:nvSpPr>
        <dsp:cNvPr id="0" name=""/>
        <dsp:cNvSpPr/>
      </dsp:nvSpPr>
      <dsp:spPr>
        <a:xfrm>
          <a:off x="4531138" y="40810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3C0E49-A2CC-4DA0-9D20-A68AF635F5E9}">
      <dsp:nvSpPr>
        <dsp:cNvPr id="0" name=""/>
        <dsp:cNvSpPr/>
      </dsp:nvSpPr>
      <dsp:spPr>
        <a:xfrm>
          <a:off x="4531138" y="6591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8D7073-D382-47C0-BAA9-0C34950CFB5C}">
      <dsp:nvSpPr>
        <dsp:cNvPr id="0" name=""/>
        <dsp:cNvSpPr/>
      </dsp:nvSpPr>
      <dsp:spPr>
        <a:xfrm>
          <a:off x="981642" y="5229375"/>
          <a:ext cx="2531049" cy="6787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Definição do projeto</a:t>
          </a:r>
        </a:p>
      </dsp:txBody>
      <dsp:txXfrm>
        <a:off x="1014775" y="5262508"/>
        <a:ext cx="2464783" cy="612457"/>
      </dsp:txXfrm>
    </dsp:sp>
    <dsp:sp modelId="{FB725AF3-C6AE-4CC3-991A-FA985FF90F13}">
      <dsp:nvSpPr>
        <dsp:cNvPr id="0" name=""/>
        <dsp:cNvSpPr/>
      </dsp:nvSpPr>
      <dsp:spPr>
        <a:xfrm>
          <a:off x="280438" y="4546486"/>
          <a:ext cx="1173408" cy="11736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D158FA-4E90-4FF8-90E2-53B49D6F2034}">
      <dsp:nvSpPr>
        <dsp:cNvPr id="0" name=""/>
        <dsp:cNvSpPr/>
      </dsp:nvSpPr>
      <dsp:spPr>
        <a:xfrm>
          <a:off x="3253560" y="4410130"/>
          <a:ext cx="2531049" cy="6787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noProof="0" dirty="0"/>
            <a:t>Voo</a:t>
          </a:r>
          <a:r>
            <a:rPr lang="pt-PT" sz="1500" kern="1200" dirty="0"/>
            <a:t> Fotográfico</a:t>
          </a:r>
        </a:p>
      </dsp:txBody>
      <dsp:txXfrm>
        <a:off x="3286693" y="4443263"/>
        <a:ext cx="2464783" cy="612457"/>
      </dsp:txXfrm>
    </dsp:sp>
    <dsp:sp modelId="{AC5083F6-42EF-4F71-BDB5-135398190CBB}">
      <dsp:nvSpPr>
        <dsp:cNvPr id="0" name=""/>
        <dsp:cNvSpPr/>
      </dsp:nvSpPr>
      <dsp:spPr>
        <a:xfrm>
          <a:off x="5784610" y="4410130"/>
          <a:ext cx="2543963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Plano do voo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(pré-sinalização e coordenação de PFs)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Voo fotográfico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Cobertura por fotografia aérea</a:t>
          </a:r>
        </a:p>
      </dsp:txBody>
      <dsp:txXfrm>
        <a:off x="5784610" y="4410130"/>
        <a:ext cx="2543963" cy="678723"/>
      </dsp:txXfrm>
    </dsp:sp>
    <dsp:sp modelId="{012523F7-42AE-45F1-B1CE-4B854D432E7E}">
      <dsp:nvSpPr>
        <dsp:cNvPr id="0" name=""/>
        <dsp:cNvSpPr/>
      </dsp:nvSpPr>
      <dsp:spPr>
        <a:xfrm>
          <a:off x="2552356" y="3727241"/>
          <a:ext cx="1173408" cy="11736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D87B8E-E233-4D43-BE77-3F5E174FA504}">
      <dsp:nvSpPr>
        <dsp:cNvPr id="0" name=""/>
        <dsp:cNvSpPr/>
      </dsp:nvSpPr>
      <dsp:spPr>
        <a:xfrm>
          <a:off x="4221213" y="3118223"/>
          <a:ext cx="2531049" cy="6787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Georreferenciação</a:t>
          </a:r>
        </a:p>
      </dsp:txBody>
      <dsp:txXfrm>
        <a:off x="4254346" y="3151356"/>
        <a:ext cx="2464783" cy="612457"/>
      </dsp:txXfrm>
    </dsp:sp>
    <dsp:sp modelId="{5C37F0C1-6B06-47EE-AD1E-DC88D568D498}">
      <dsp:nvSpPr>
        <dsp:cNvPr id="0" name=""/>
        <dsp:cNvSpPr/>
      </dsp:nvSpPr>
      <dsp:spPr>
        <a:xfrm>
          <a:off x="6752263" y="3118223"/>
          <a:ext cx="1576310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Marcação/ transferência de pontos de apoio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Determinação de coordenadas de PFs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Aerotriangulação</a:t>
          </a:r>
        </a:p>
      </dsp:txBody>
      <dsp:txXfrm>
        <a:off x="6752263" y="3118223"/>
        <a:ext cx="1576310" cy="678723"/>
      </dsp:txXfrm>
    </dsp:sp>
    <dsp:sp modelId="{FC0D1F59-EDEF-43A8-B880-B6C7697BB32F}">
      <dsp:nvSpPr>
        <dsp:cNvPr id="0" name=""/>
        <dsp:cNvSpPr/>
      </dsp:nvSpPr>
      <dsp:spPr>
        <a:xfrm>
          <a:off x="3519148" y="2435334"/>
          <a:ext cx="1173408" cy="117360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51689A-18F3-472F-84C9-D1B533EB0B15}">
      <dsp:nvSpPr>
        <dsp:cNvPr id="0" name=""/>
        <dsp:cNvSpPr/>
      </dsp:nvSpPr>
      <dsp:spPr>
        <a:xfrm>
          <a:off x="4645638" y="1579154"/>
          <a:ext cx="2531049" cy="6787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Restituição</a:t>
          </a:r>
        </a:p>
      </dsp:txBody>
      <dsp:txXfrm>
        <a:off x="4678771" y="1612287"/>
        <a:ext cx="2464783" cy="612457"/>
      </dsp:txXfrm>
    </dsp:sp>
    <dsp:sp modelId="{5C9D3678-A33C-41B5-81B3-0D5D526C9E4D}">
      <dsp:nvSpPr>
        <dsp:cNvPr id="0" name=""/>
        <dsp:cNvSpPr/>
      </dsp:nvSpPr>
      <dsp:spPr>
        <a:xfrm>
          <a:off x="3943573" y="896265"/>
          <a:ext cx="1173408" cy="117360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5D45B-D772-4F85-8C02-2E73EECCE88F}">
      <dsp:nvSpPr>
        <dsp:cNvPr id="0" name=""/>
        <dsp:cNvSpPr/>
      </dsp:nvSpPr>
      <dsp:spPr>
        <a:xfrm>
          <a:off x="2461531" y="4682064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A3E50F-A582-4170-88D1-833B3B0D2EAF}">
      <dsp:nvSpPr>
        <dsp:cNvPr id="0" name=""/>
        <dsp:cNvSpPr/>
      </dsp:nvSpPr>
      <dsp:spPr>
        <a:xfrm>
          <a:off x="2199817" y="480147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B719E1-E799-4CF4-B2C5-B6C0DC27EA43}">
      <dsp:nvSpPr>
        <dsp:cNvPr id="0" name=""/>
        <dsp:cNvSpPr/>
      </dsp:nvSpPr>
      <dsp:spPr>
        <a:xfrm>
          <a:off x="1929494" y="4899788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BF016B-2F8A-4B45-912F-8EFBEEC7A0F7}">
      <dsp:nvSpPr>
        <dsp:cNvPr id="0" name=""/>
        <dsp:cNvSpPr/>
      </dsp:nvSpPr>
      <dsp:spPr>
        <a:xfrm>
          <a:off x="1652284" y="497643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78C758-2429-43FA-B65C-51DE393D4D8E}">
      <dsp:nvSpPr>
        <dsp:cNvPr id="0" name=""/>
        <dsp:cNvSpPr/>
      </dsp:nvSpPr>
      <dsp:spPr>
        <a:xfrm>
          <a:off x="3685733" y="368452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EEB5A-67F0-4F71-8BD4-3C342D703DF9}">
      <dsp:nvSpPr>
        <dsp:cNvPr id="0" name=""/>
        <dsp:cNvSpPr/>
      </dsp:nvSpPr>
      <dsp:spPr>
        <a:xfrm>
          <a:off x="4383924" y="2220997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387FA6-8A8D-4F51-A6D0-D3583528149A}">
      <dsp:nvSpPr>
        <dsp:cNvPr id="0" name=""/>
        <dsp:cNvSpPr/>
      </dsp:nvSpPr>
      <dsp:spPr>
        <a:xfrm>
          <a:off x="4195386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2F5DEF-1F01-4F4C-9673-ABD047D23201}">
      <dsp:nvSpPr>
        <dsp:cNvPr id="0" name=""/>
        <dsp:cNvSpPr/>
      </dsp:nvSpPr>
      <dsp:spPr>
        <a:xfrm>
          <a:off x="4363262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274878-71E6-440E-AE86-3130FA127053}">
      <dsp:nvSpPr>
        <dsp:cNvPr id="0" name=""/>
        <dsp:cNvSpPr/>
      </dsp:nvSpPr>
      <dsp:spPr>
        <a:xfrm>
          <a:off x="4531138" y="1570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8D865A-B91F-47CA-B175-4950AC00F1A6}">
      <dsp:nvSpPr>
        <dsp:cNvPr id="0" name=""/>
        <dsp:cNvSpPr/>
      </dsp:nvSpPr>
      <dsp:spPr>
        <a:xfrm>
          <a:off x="4698153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DC5221-256F-48D2-8320-DAF9359BEE8D}">
      <dsp:nvSpPr>
        <dsp:cNvPr id="0" name=""/>
        <dsp:cNvSpPr/>
      </dsp:nvSpPr>
      <dsp:spPr>
        <a:xfrm>
          <a:off x="4866028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E585ED-AF69-44C5-BB0E-9E6FFE5B24EA}">
      <dsp:nvSpPr>
        <dsp:cNvPr id="0" name=""/>
        <dsp:cNvSpPr/>
      </dsp:nvSpPr>
      <dsp:spPr>
        <a:xfrm>
          <a:off x="4531138" y="40810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3C0E49-A2CC-4DA0-9D20-A68AF635F5E9}">
      <dsp:nvSpPr>
        <dsp:cNvPr id="0" name=""/>
        <dsp:cNvSpPr/>
      </dsp:nvSpPr>
      <dsp:spPr>
        <a:xfrm>
          <a:off x="4531138" y="6591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8D7073-D382-47C0-BAA9-0C34950CFB5C}">
      <dsp:nvSpPr>
        <dsp:cNvPr id="0" name=""/>
        <dsp:cNvSpPr/>
      </dsp:nvSpPr>
      <dsp:spPr>
        <a:xfrm>
          <a:off x="981642" y="5229375"/>
          <a:ext cx="2531049" cy="678723"/>
        </a:xfrm>
        <a:prstGeom prst="roundRect">
          <a:avLst/>
        </a:prstGeom>
        <a:solidFill>
          <a:srgbClr val="2E5369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>
              <a:solidFill>
                <a:schemeClr val="bg1"/>
              </a:solidFill>
            </a:rPr>
            <a:t>Definição do projeto</a:t>
          </a:r>
        </a:p>
      </dsp:txBody>
      <dsp:txXfrm>
        <a:off x="1014775" y="5262508"/>
        <a:ext cx="2464783" cy="612457"/>
      </dsp:txXfrm>
    </dsp:sp>
    <dsp:sp modelId="{FB725AF3-C6AE-4CC3-991A-FA985FF90F13}">
      <dsp:nvSpPr>
        <dsp:cNvPr id="0" name=""/>
        <dsp:cNvSpPr/>
      </dsp:nvSpPr>
      <dsp:spPr>
        <a:xfrm>
          <a:off x="280438" y="4546486"/>
          <a:ext cx="1173408" cy="11736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D158FA-4E90-4FF8-90E2-53B49D6F2034}">
      <dsp:nvSpPr>
        <dsp:cNvPr id="0" name=""/>
        <dsp:cNvSpPr/>
      </dsp:nvSpPr>
      <dsp:spPr>
        <a:xfrm>
          <a:off x="3253560" y="4410130"/>
          <a:ext cx="2531049" cy="6787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noProof="0" dirty="0"/>
            <a:t>Voo</a:t>
          </a:r>
          <a:r>
            <a:rPr lang="pt-PT" sz="1500" kern="1200" dirty="0"/>
            <a:t> Fotográfico</a:t>
          </a:r>
        </a:p>
      </dsp:txBody>
      <dsp:txXfrm>
        <a:off x="3286693" y="4443263"/>
        <a:ext cx="2464783" cy="612457"/>
      </dsp:txXfrm>
    </dsp:sp>
    <dsp:sp modelId="{AC5083F6-42EF-4F71-BDB5-135398190CBB}">
      <dsp:nvSpPr>
        <dsp:cNvPr id="0" name=""/>
        <dsp:cNvSpPr/>
      </dsp:nvSpPr>
      <dsp:spPr>
        <a:xfrm>
          <a:off x="5784610" y="4410130"/>
          <a:ext cx="2543963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Plano do voo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(pré-sinalização e coordenação de PFs)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Voo fotográfico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Cobertura por fotografia aérea</a:t>
          </a:r>
        </a:p>
      </dsp:txBody>
      <dsp:txXfrm>
        <a:off x="5784610" y="4410130"/>
        <a:ext cx="2543963" cy="678723"/>
      </dsp:txXfrm>
    </dsp:sp>
    <dsp:sp modelId="{012523F7-42AE-45F1-B1CE-4B854D432E7E}">
      <dsp:nvSpPr>
        <dsp:cNvPr id="0" name=""/>
        <dsp:cNvSpPr/>
      </dsp:nvSpPr>
      <dsp:spPr>
        <a:xfrm>
          <a:off x="2552356" y="3727241"/>
          <a:ext cx="1173408" cy="11736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D87B8E-E233-4D43-BE77-3F5E174FA504}">
      <dsp:nvSpPr>
        <dsp:cNvPr id="0" name=""/>
        <dsp:cNvSpPr/>
      </dsp:nvSpPr>
      <dsp:spPr>
        <a:xfrm>
          <a:off x="4221213" y="3118223"/>
          <a:ext cx="2531049" cy="6787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Georreferenciação</a:t>
          </a:r>
        </a:p>
      </dsp:txBody>
      <dsp:txXfrm>
        <a:off x="4254346" y="3151356"/>
        <a:ext cx="2464783" cy="612457"/>
      </dsp:txXfrm>
    </dsp:sp>
    <dsp:sp modelId="{5C37F0C1-6B06-47EE-AD1E-DC88D568D498}">
      <dsp:nvSpPr>
        <dsp:cNvPr id="0" name=""/>
        <dsp:cNvSpPr/>
      </dsp:nvSpPr>
      <dsp:spPr>
        <a:xfrm>
          <a:off x="6752263" y="3118223"/>
          <a:ext cx="1576310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Marcação/ transferência de pontos de apoio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Determinação de coordenadas de PFs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Aerotriangulação</a:t>
          </a:r>
        </a:p>
      </dsp:txBody>
      <dsp:txXfrm>
        <a:off x="6752263" y="3118223"/>
        <a:ext cx="1576310" cy="678723"/>
      </dsp:txXfrm>
    </dsp:sp>
    <dsp:sp modelId="{FC0D1F59-EDEF-43A8-B880-B6C7697BB32F}">
      <dsp:nvSpPr>
        <dsp:cNvPr id="0" name=""/>
        <dsp:cNvSpPr/>
      </dsp:nvSpPr>
      <dsp:spPr>
        <a:xfrm>
          <a:off x="3519148" y="2435334"/>
          <a:ext cx="1173408" cy="117360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51689A-18F3-472F-84C9-D1B533EB0B15}">
      <dsp:nvSpPr>
        <dsp:cNvPr id="0" name=""/>
        <dsp:cNvSpPr/>
      </dsp:nvSpPr>
      <dsp:spPr>
        <a:xfrm>
          <a:off x="4645638" y="1579154"/>
          <a:ext cx="2531049" cy="6787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Restituição</a:t>
          </a:r>
        </a:p>
      </dsp:txBody>
      <dsp:txXfrm>
        <a:off x="4678771" y="1612287"/>
        <a:ext cx="2464783" cy="612457"/>
      </dsp:txXfrm>
    </dsp:sp>
    <dsp:sp modelId="{5C9D3678-A33C-41B5-81B3-0D5D526C9E4D}">
      <dsp:nvSpPr>
        <dsp:cNvPr id="0" name=""/>
        <dsp:cNvSpPr/>
      </dsp:nvSpPr>
      <dsp:spPr>
        <a:xfrm>
          <a:off x="3943573" y="896265"/>
          <a:ext cx="1173408" cy="117360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DDFB6-36E0-46F5-8734-FC53785380CF}">
      <dsp:nvSpPr>
        <dsp:cNvPr id="0" name=""/>
        <dsp:cNvSpPr/>
      </dsp:nvSpPr>
      <dsp:spPr>
        <a:xfrm>
          <a:off x="2887988" y="2622706"/>
          <a:ext cx="2113523" cy="21135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b="1" kern="1200" dirty="0"/>
            <a:t>Definição do projeto</a:t>
          </a:r>
          <a:br>
            <a:rPr lang="pt-PT" sz="800" kern="1200" dirty="0"/>
          </a:br>
          <a:endParaRPr lang="en-GB" sz="8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kern="1200" dirty="0"/>
            <a:t>Formular em problema fotogramétrico a tarefa proposta</a:t>
          </a:r>
          <a:endParaRPr lang="en-US" sz="800" kern="1200" dirty="0"/>
        </a:p>
      </dsp:txBody>
      <dsp:txXfrm>
        <a:off x="3197506" y="2932224"/>
        <a:ext cx="1494487" cy="1494487"/>
      </dsp:txXfrm>
    </dsp:sp>
    <dsp:sp modelId="{CC715A4B-B432-4EB2-B657-55E3D073D22F}">
      <dsp:nvSpPr>
        <dsp:cNvPr id="0" name=""/>
        <dsp:cNvSpPr/>
      </dsp:nvSpPr>
      <dsp:spPr>
        <a:xfrm rot="10800000">
          <a:off x="740530" y="3378290"/>
          <a:ext cx="2029348" cy="602354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9AD18-517D-42B6-88D2-A36D9D78994B}">
      <dsp:nvSpPr>
        <dsp:cNvPr id="0" name=""/>
        <dsp:cNvSpPr/>
      </dsp:nvSpPr>
      <dsp:spPr>
        <a:xfrm>
          <a:off x="797" y="3087681"/>
          <a:ext cx="1479466" cy="11835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Tipo de representação que se pretende</a:t>
          </a:r>
          <a:endParaRPr lang="en-US" sz="1400" kern="1200" dirty="0"/>
        </a:p>
      </dsp:txBody>
      <dsp:txXfrm>
        <a:off x="35463" y="3122347"/>
        <a:ext cx="1410134" cy="1114241"/>
      </dsp:txXfrm>
    </dsp:sp>
    <dsp:sp modelId="{F61F19EA-33C4-4BE7-BA7B-6AD76DC263F4}">
      <dsp:nvSpPr>
        <dsp:cNvPr id="0" name=""/>
        <dsp:cNvSpPr/>
      </dsp:nvSpPr>
      <dsp:spPr>
        <a:xfrm rot="12966030">
          <a:off x="1167867" y="2090592"/>
          <a:ext cx="2022081" cy="602354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13A30-4584-457B-A47D-0D661E8F94D8}">
      <dsp:nvSpPr>
        <dsp:cNvPr id="0" name=""/>
        <dsp:cNvSpPr/>
      </dsp:nvSpPr>
      <dsp:spPr>
        <a:xfrm>
          <a:off x="622269" y="1204274"/>
          <a:ext cx="1479466" cy="11835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Disposição espacial da área</a:t>
          </a:r>
          <a:endParaRPr lang="en-US" sz="1400" kern="1200" dirty="0"/>
        </a:p>
      </dsp:txBody>
      <dsp:txXfrm>
        <a:off x="656935" y="1238940"/>
        <a:ext cx="1410134" cy="1114241"/>
      </dsp:txXfrm>
    </dsp:sp>
    <dsp:sp modelId="{EB36DA79-70B2-4E71-BCE4-9D63BD824EC4}">
      <dsp:nvSpPr>
        <dsp:cNvPr id="0" name=""/>
        <dsp:cNvSpPr/>
      </dsp:nvSpPr>
      <dsp:spPr>
        <a:xfrm rot="15120000">
          <a:off x="2253469" y="1295908"/>
          <a:ext cx="2029348" cy="602354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920C1-524E-4993-94F9-4689AF351127}">
      <dsp:nvSpPr>
        <dsp:cNvPr id="0" name=""/>
        <dsp:cNvSpPr/>
      </dsp:nvSpPr>
      <dsp:spPr>
        <a:xfrm>
          <a:off x="2214858" y="40286"/>
          <a:ext cx="1479466" cy="11835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Área a levantar (localização e dimensões)</a:t>
          </a:r>
          <a:endParaRPr lang="en-US" sz="1400" kern="1200" dirty="0"/>
        </a:p>
      </dsp:txBody>
      <dsp:txXfrm>
        <a:off x="2249524" y="74952"/>
        <a:ext cx="1410134" cy="1114241"/>
      </dsp:txXfrm>
    </dsp:sp>
    <dsp:sp modelId="{1ED4A730-8E62-4B9D-AAAF-7ABFE31F575A}">
      <dsp:nvSpPr>
        <dsp:cNvPr id="0" name=""/>
        <dsp:cNvSpPr/>
      </dsp:nvSpPr>
      <dsp:spPr>
        <a:xfrm rot="17280000">
          <a:off x="3606683" y="1295908"/>
          <a:ext cx="2029348" cy="602354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108F4-4AF8-49F5-A365-282B3A8A8951}">
      <dsp:nvSpPr>
        <dsp:cNvPr id="0" name=""/>
        <dsp:cNvSpPr/>
      </dsp:nvSpPr>
      <dsp:spPr>
        <a:xfrm>
          <a:off x="4195175" y="40286"/>
          <a:ext cx="1479466" cy="11835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Prazo de execução</a:t>
          </a:r>
          <a:endParaRPr lang="en-US" sz="1400" kern="1200" dirty="0"/>
        </a:p>
      </dsp:txBody>
      <dsp:txXfrm>
        <a:off x="4229841" y="74952"/>
        <a:ext cx="1410134" cy="1114241"/>
      </dsp:txXfrm>
    </dsp:sp>
    <dsp:sp modelId="{CF1EBAB4-5BD5-46C2-B121-CDB70CBE37F8}">
      <dsp:nvSpPr>
        <dsp:cNvPr id="0" name=""/>
        <dsp:cNvSpPr/>
      </dsp:nvSpPr>
      <dsp:spPr>
        <a:xfrm rot="19440000">
          <a:off x="4701456" y="2091307"/>
          <a:ext cx="2029348" cy="602354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DCFED-38D9-48C1-AB45-D9B92D08662B}">
      <dsp:nvSpPr>
        <dsp:cNvPr id="0" name=""/>
        <dsp:cNvSpPr/>
      </dsp:nvSpPr>
      <dsp:spPr>
        <a:xfrm>
          <a:off x="5797286" y="1204287"/>
          <a:ext cx="1479466" cy="11835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Escala da representação</a:t>
          </a:r>
          <a:endParaRPr lang="en-US" sz="1400" kern="1200" dirty="0"/>
        </a:p>
      </dsp:txBody>
      <dsp:txXfrm>
        <a:off x="5831952" y="1238953"/>
        <a:ext cx="1410134" cy="1114241"/>
      </dsp:txXfrm>
    </dsp:sp>
    <dsp:sp modelId="{F7591BFB-B6BF-4238-BC4F-B7D4C303D59F}">
      <dsp:nvSpPr>
        <dsp:cNvPr id="0" name=""/>
        <dsp:cNvSpPr/>
      </dsp:nvSpPr>
      <dsp:spPr>
        <a:xfrm>
          <a:off x="5119622" y="3378290"/>
          <a:ext cx="2029348" cy="602354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73F00-A988-48DB-9D73-9B5B3C4DB98C}">
      <dsp:nvSpPr>
        <dsp:cNvPr id="0" name=""/>
        <dsp:cNvSpPr/>
      </dsp:nvSpPr>
      <dsp:spPr>
        <a:xfrm>
          <a:off x="6409237" y="3087681"/>
          <a:ext cx="1479466" cy="11835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Restrições de voo</a:t>
          </a:r>
          <a:endParaRPr lang="en-GB" sz="1400" kern="1200" dirty="0"/>
        </a:p>
      </dsp:txBody>
      <dsp:txXfrm>
        <a:off x="6443903" y="3122347"/>
        <a:ext cx="1410134" cy="1114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5D45B-D772-4F85-8C02-2E73EECCE88F}">
      <dsp:nvSpPr>
        <dsp:cNvPr id="0" name=""/>
        <dsp:cNvSpPr/>
      </dsp:nvSpPr>
      <dsp:spPr>
        <a:xfrm>
          <a:off x="2461531" y="4682064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A3E50F-A582-4170-88D1-833B3B0D2EAF}">
      <dsp:nvSpPr>
        <dsp:cNvPr id="0" name=""/>
        <dsp:cNvSpPr/>
      </dsp:nvSpPr>
      <dsp:spPr>
        <a:xfrm>
          <a:off x="2199817" y="480147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B719E1-E799-4CF4-B2C5-B6C0DC27EA43}">
      <dsp:nvSpPr>
        <dsp:cNvPr id="0" name=""/>
        <dsp:cNvSpPr/>
      </dsp:nvSpPr>
      <dsp:spPr>
        <a:xfrm>
          <a:off x="1929494" y="4899788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BF016B-2F8A-4B45-912F-8EFBEEC7A0F7}">
      <dsp:nvSpPr>
        <dsp:cNvPr id="0" name=""/>
        <dsp:cNvSpPr/>
      </dsp:nvSpPr>
      <dsp:spPr>
        <a:xfrm>
          <a:off x="1652284" y="497643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78C758-2429-43FA-B65C-51DE393D4D8E}">
      <dsp:nvSpPr>
        <dsp:cNvPr id="0" name=""/>
        <dsp:cNvSpPr/>
      </dsp:nvSpPr>
      <dsp:spPr>
        <a:xfrm>
          <a:off x="3685733" y="368452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EEB5A-67F0-4F71-8BD4-3C342D703DF9}">
      <dsp:nvSpPr>
        <dsp:cNvPr id="0" name=""/>
        <dsp:cNvSpPr/>
      </dsp:nvSpPr>
      <dsp:spPr>
        <a:xfrm>
          <a:off x="4383924" y="2220997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387FA6-8A8D-4F51-A6D0-D3583528149A}">
      <dsp:nvSpPr>
        <dsp:cNvPr id="0" name=""/>
        <dsp:cNvSpPr/>
      </dsp:nvSpPr>
      <dsp:spPr>
        <a:xfrm>
          <a:off x="4195386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2F5DEF-1F01-4F4C-9673-ABD047D23201}">
      <dsp:nvSpPr>
        <dsp:cNvPr id="0" name=""/>
        <dsp:cNvSpPr/>
      </dsp:nvSpPr>
      <dsp:spPr>
        <a:xfrm>
          <a:off x="4363262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274878-71E6-440E-AE86-3130FA127053}">
      <dsp:nvSpPr>
        <dsp:cNvPr id="0" name=""/>
        <dsp:cNvSpPr/>
      </dsp:nvSpPr>
      <dsp:spPr>
        <a:xfrm>
          <a:off x="4531138" y="1570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8D865A-B91F-47CA-B175-4950AC00F1A6}">
      <dsp:nvSpPr>
        <dsp:cNvPr id="0" name=""/>
        <dsp:cNvSpPr/>
      </dsp:nvSpPr>
      <dsp:spPr>
        <a:xfrm>
          <a:off x="4698153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DC5221-256F-48D2-8320-DAF9359BEE8D}">
      <dsp:nvSpPr>
        <dsp:cNvPr id="0" name=""/>
        <dsp:cNvSpPr/>
      </dsp:nvSpPr>
      <dsp:spPr>
        <a:xfrm>
          <a:off x="4866028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E585ED-AF69-44C5-BB0E-9E6FFE5B24EA}">
      <dsp:nvSpPr>
        <dsp:cNvPr id="0" name=""/>
        <dsp:cNvSpPr/>
      </dsp:nvSpPr>
      <dsp:spPr>
        <a:xfrm>
          <a:off x="4531138" y="40810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3C0E49-A2CC-4DA0-9D20-A68AF635F5E9}">
      <dsp:nvSpPr>
        <dsp:cNvPr id="0" name=""/>
        <dsp:cNvSpPr/>
      </dsp:nvSpPr>
      <dsp:spPr>
        <a:xfrm>
          <a:off x="4531138" y="6591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8D7073-D382-47C0-BAA9-0C34950CFB5C}">
      <dsp:nvSpPr>
        <dsp:cNvPr id="0" name=""/>
        <dsp:cNvSpPr/>
      </dsp:nvSpPr>
      <dsp:spPr>
        <a:xfrm>
          <a:off x="981642" y="5229375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Definição do projeto</a:t>
          </a:r>
        </a:p>
      </dsp:txBody>
      <dsp:txXfrm>
        <a:off x="1014775" y="5262508"/>
        <a:ext cx="2464783" cy="612457"/>
      </dsp:txXfrm>
    </dsp:sp>
    <dsp:sp modelId="{FB725AF3-C6AE-4CC3-991A-FA985FF90F13}">
      <dsp:nvSpPr>
        <dsp:cNvPr id="0" name=""/>
        <dsp:cNvSpPr/>
      </dsp:nvSpPr>
      <dsp:spPr>
        <a:xfrm>
          <a:off x="280438" y="4546486"/>
          <a:ext cx="1173408" cy="11736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D158FA-4E90-4FF8-90E2-53B49D6F2034}">
      <dsp:nvSpPr>
        <dsp:cNvPr id="0" name=""/>
        <dsp:cNvSpPr/>
      </dsp:nvSpPr>
      <dsp:spPr>
        <a:xfrm>
          <a:off x="3253560" y="4410130"/>
          <a:ext cx="2531049" cy="678723"/>
        </a:xfrm>
        <a:prstGeom prst="roundRect">
          <a:avLst/>
        </a:prstGeom>
        <a:solidFill>
          <a:srgbClr val="2E5369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noProof="0" dirty="0">
              <a:solidFill>
                <a:schemeClr val="bg1"/>
              </a:solidFill>
            </a:rPr>
            <a:t>Voo</a:t>
          </a:r>
          <a:r>
            <a:rPr lang="pt-PT" sz="1500" kern="1200" dirty="0">
              <a:solidFill>
                <a:schemeClr val="bg1"/>
              </a:solidFill>
            </a:rPr>
            <a:t> Fotográfico</a:t>
          </a:r>
        </a:p>
      </dsp:txBody>
      <dsp:txXfrm>
        <a:off x="3286693" y="4443263"/>
        <a:ext cx="2464783" cy="612457"/>
      </dsp:txXfrm>
    </dsp:sp>
    <dsp:sp modelId="{AC5083F6-42EF-4F71-BDB5-135398190CBB}">
      <dsp:nvSpPr>
        <dsp:cNvPr id="0" name=""/>
        <dsp:cNvSpPr/>
      </dsp:nvSpPr>
      <dsp:spPr>
        <a:xfrm>
          <a:off x="5784610" y="4410130"/>
          <a:ext cx="2543963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Plano do voo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(pré-sinalização e coordenação de PFs)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Voo fotográfico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Cobertura por fotografia aérea</a:t>
          </a:r>
        </a:p>
      </dsp:txBody>
      <dsp:txXfrm>
        <a:off x="5784610" y="4410130"/>
        <a:ext cx="2543963" cy="678723"/>
      </dsp:txXfrm>
    </dsp:sp>
    <dsp:sp modelId="{012523F7-42AE-45F1-B1CE-4B854D432E7E}">
      <dsp:nvSpPr>
        <dsp:cNvPr id="0" name=""/>
        <dsp:cNvSpPr/>
      </dsp:nvSpPr>
      <dsp:spPr>
        <a:xfrm>
          <a:off x="2552356" y="3727241"/>
          <a:ext cx="1173408" cy="11736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D87B8E-E233-4D43-BE77-3F5E174FA504}">
      <dsp:nvSpPr>
        <dsp:cNvPr id="0" name=""/>
        <dsp:cNvSpPr/>
      </dsp:nvSpPr>
      <dsp:spPr>
        <a:xfrm>
          <a:off x="4221213" y="3118223"/>
          <a:ext cx="2531049" cy="6787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Georreferenciação</a:t>
          </a:r>
        </a:p>
      </dsp:txBody>
      <dsp:txXfrm>
        <a:off x="4254346" y="3151356"/>
        <a:ext cx="2464783" cy="612457"/>
      </dsp:txXfrm>
    </dsp:sp>
    <dsp:sp modelId="{5C37F0C1-6B06-47EE-AD1E-DC88D568D498}">
      <dsp:nvSpPr>
        <dsp:cNvPr id="0" name=""/>
        <dsp:cNvSpPr/>
      </dsp:nvSpPr>
      <dsp:spPr>
        <a:xfrm>
          <a:off x="6752263" y="3118223"/>
          <a:ext cx="1576310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Marcação/ transferência de pontos de apoio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Determinação de coordenadas de PFs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Aerotriangulação</a:t>
          </a:r>
        </a:p>
      </dsp:txBody>
      <dsp:txXfrm>
        <a:off x="6752263" y="3118223"/>
        <a:ext cx="1576310" cy="678723"/>
      </dsp:txXfrm>
    </dsp:sp>
    <dsp:sp modelId="{FC0D1F59-EDEF-43A8-B880-B6C7697BB32F}">
      <dsp:nvSpPr>
        <dsp:cNvPr id="0" name=""/>
        <dsp:cNvSpPr/>
      </dsp:nvSpPr>
      <dsp:spPr>
        <a:xfrm>
          <a:off x="3519148" y="2435334"/>
          <a:ext cx="1173408" cy="117360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51689A-18F3-472F-84C9-D1B533EB0B15}">
      <dsp:nvSpPr>
        <dsp:cNvPr id="0" name=""/>
        <dsp:cNvSpPr/>
      </dsp:nvSpPr>
      <dsp:spPr>
        <a:xfrm>
          <a:off x="4645638" y="1579154"/>
          <a:ext cx="2531049" cy="6787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Restituição</a:t>
          </a:r>
        </a:p>
      </dsp:txBody>
      <dsp:txXfrm>
        <a:off x="4678771" y="1612287"/>
        <a:ext cx="2464783" cy="612457"/>
      </dsp:txXfrm>
    </dsp:sp>
    <dsp:sp modelId="{5C9D3678-A33C-41B5-81B3-0D5D526C9E4D}">
      <dsp:nvSpPr>
        <dsp:cNvPr id="0" name=""/>
        <dsp:cNvSpPr/>
      </dsp:nvSpPr>
      <dsp:spPr>
        <a:xfrm>
          <a:off x="3943573" y="896265"/>
          <a:ext cx="1173408" cy="117360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5D45B-D772-4F85-8C02-2E73EECCE88F}">
      <dsp:nvSpPr>
        <dsp:cNvPr id="0" name=""/>
        <dsp:cNvSpPr/>
      </dsp:nvSpPr>
      <dsp:spPr>
        <a:xfrm>
          <a:off x="2461531" y="4682064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A3E50F-A582-4170-88D1-833B3B0D2EAF}">
      <dsp:nvSpPr>
        <dsp:cNvPr id="0" name=""/>
        <dsp:cNvSpPr/>
      </dsp:nvSpPr>
      <dsp:spPr>
        <a:xfrm>
          <a:off x="2199817" y="480147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B719E1-E799-4CF4-B2C5-B6C0DC27EA43}">
      <dsp:nvSpPr>
        <dsp:cNvPr id="0" name=""/>
        <dsp:cNvSpPr/>
      </dsp:nvSpPr>
      <dsp:spPr>
        <a:xfrm>
          <a:off x="1929494" y="4899788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BF016B-2F8A-4B45-912F-8EFBEEC7A0F7}">
      <dsp:nvSpPr>
        <dsp:cNvPr id="0" name=""/>
        <dsp:cNvSpPr/>
      </dsp:nvSpPr>
      <dsp:spPr>
        <a:xfrm>
          <a:off x="1652284" y="497643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78C758-2429-43FA-B65C-51DE393D4D8E}">
      <dsp:nvSpPr>
        <dsp:cNvPr id="0" name=""/>
        <dsp:cNvSpPr/>
      </dsp:nvSpPr>
      <dsp:spPr>
        <a:xfrm>
          <a:off x="3685733" y="368452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EEB5A-67F0-4F71-8BD4-3C342D703DF9}">
      <dsp:nvSpPr>
        <dsp:cNvPr id="0" name=""/>
        <dsp:cNvSpPr/>
      </dsp:nvSpPr>
      <dsp:spPr>
        <a:xfrm>
          <a:off x="4383924" y="2220997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387FA6-8A8D-4F51-A6D0-D3583528149A}">
      <dsp:nvSpPr>
        <dsp:cNvPr id="0" name=""/>
        <dsp:cNvSpPr/>
      </dsp:nvSpPr>
      <dsp:spPr>
        <a:xfrm>
          <a:off x="4195386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2F5DEF-1F01-4F4C-9673-ABD047D23201}">
      <dsp:nvSpPr>
        <dsp:cNvPr id="0" name=""/>
        <dsp:cNvSpPr/>
      </dsp:nvSpPr>
      <dsp:spPr>
        <a:xfrm>
          <a:off x="4363262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274878-71E6-440E-AE86-3130FA127053}">
      <dsp:nvSpPr>
        <dsp:cNvPr id="0" name=""/>
        <dsp:cNvSpPr/>
      </dsp:nvSpPr>
      <dsp:spPr>
        <a:xfrm>
          <a:off x="4531138" y="1570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8D865A-B91F-47CA-B175-4950AC00F1A6}">
      <dsp:nvSpPr>
        <dsp:cNvPr id="0" name=""/>
        <dsp:cNvSpPr/>
      </dsp:nvSpPr>
      <dsp:spPr>
        <a:xfrm>
          <a:off x="4698153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DC5221-256F-48D2-8320-DAF9359BEE8D}">
      <dsp:nvSpPr>
        <dsp:cNvPr id="0" name=""/>
        <dsp:cNvSpPr/>
      </dsp:nvSpPr>
      <dsp:spPr>
        <a:xfrm>
          <a:off x="4866028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E585ED-AF69-44C5-BB0E-9E6FFE5B24EA}">
      <dsp:nvSpPr>
        <dsp:cNvPr id="0" name=""/>
        <dsp:cNvSpPr/>
      </dsp:nvSpPr>
      <dsp:spPr>
        <a:xfrm>
          <a:off x="4531138" y="40810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3C0E49-A2CC-4DA0-9D20-A68AF635F5E9}">
      <dsp:nvSpPr>
        <dsp:cNvPr id="0" name=""/>
        <dsp:cNvSpPr/>
      </dsp:nvSpPr>
      <dsp:spPr>
        <a:xfrm>
          <a:off x="4531138" y="6591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8D7073-D382-47C0-BAA9-0C34950CFB5C}">
      <dsp:nvSpPr>
        <dsp:cNvPr id="0" name=""/>
        <dsp:cNvSpPr/>
      </dsp:nvSpPr>
      <dsp:spPr>
        <a:xfrm>
          <a:off x="981642" y="5229375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Definição do projeto</a:t>
          </a:r>
        </a:p>
      </dsp:txBody>
      <dsp:txXfrm>
        <a:off x="1014775" y="5262508"/>
        <a:ext cx="2464783" cy="612457"/>
      </dsp:txXfrm>
    </dsp:sp>
    <dsp:sp modelId="{FB725AF3-C6AE-4CC3-991A-FA985FF90F13}">
      <dsp:nvSpPr>
        <dsp:cNvPr id="0" name=""/>
        <dsp:cNvSpPr/>
      </dsp:nvSpPr>
      <dsp:spPr>
        <a:xfrm>
          <a:off x="280438" y="4546486"/>
          <a:ext cx="1173408" cy="11736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D158FA-4E90-4FF8-90E2-53B49D6F2034}">
      <dsp:nvSpPr>
        <dsp:cNvPr id="0" name=""/>
        <dsp:cNvSpPr/>
      </dsp:nvSpPr>
      <dsp:spPr>
        <a:xfrm>
          <a:off x="3253560" y="4410130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noProof="0" dirty="0">
              <a:solidFill>
                <a:srgbClr val="2E5369"/>
              </a:solidFill>
            </a:rPr>
            <a:t>Voo</a:t>
          </a:r>
          <a:r>
            <a:rPr lang="pt-PT" sz="1500" kern="1200" dirty="0">
              <a:solidFill>
                <a:srgbClr val="2E5369"/>
              </a:solidFill>
            </a:rPr>
            <a:t> Fotográfico</a:t>
          </a:r>
        </a:p>
      </dsp:txBody>
      <dsp:txXfrm>
        <a:off x="3286693" y="4443263"/>
        <a:ext cx="2464783" cy="612457"/>
      </dsp:txXfrm>
    </dsp:sp>
    <dsp:sp modelId="{AC5083F6-42EF-4F71-BDB5-135398190CBB}">
      <dsp:nvSpPr>
        <dsp:cNvPr id="0" name=""/>
        <dsp:cNvSpPr/>
      </dsp:nvSpPr>
      <dsp:spPr>
        <a:xfrm>
          <a:off x="5784610" y="4410130"/>
          <a:ext cx="2543963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Plano do voo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(pré-sinalização e coordenação de PFs)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Voo fotográfico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Cobertura por fotografia aérea</a:t>
          </a:r>
        </a:p>
      </dsp:txBody>
      <dsp:txXfrm>
        <a:off x="5784610" y="4410130"/>
        <a:ext cx="2543963" cy="678723"/>
      </dsp:txXfrm>
    </dsp:sp>
    <dsp:sp modelId="{012523F7-42AE-45F1-B1CE-4B854D432E7E}">
      <dsp:nvSpPr>
        <dsp:cNvPr id="0" name=""/>
        <dsp:cNvSpPr/>
      </dsp:nvSpPr>
      <dsp:spPr>
        <a:xfrm>
          <a:off x="2552356" y="3727241"/>
          <a:ext cx="1173408" cy="11736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D87B8E-E233-4D43-BE77-3F5E174FA504}">
      <dsp:nvSpPr>
        <dsp:cNvPr id="0" name=""/>
        <dsp:cNvSpPr/>
      </dsp:nvSpPr>
      <dsp:spPr>
        <a:xfrm>
          <a:off x="4221213" y="3118223"/>
          <a:ext cx="2531049" cy="678723"/>
        </a:xfrm>
        <a:prstGeom prst="roundRect">
          <a:avLst/>
        </a:prstGeom>
        <a:solidFill>
          <a:srgbClr val="2E5369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>
              <a:solidFill>
                <a:schemeClr val="bg1"/>
              </a:solidFill>
            </a:rPr>
            <a:t>Georreferenciação</a:t>
          </a:r>
        </a:p>
      </dsp:txBody>
      <dsp:txXfrm>
        <a:off x="4254346" y="3151356"/>
        <a:ext cx="2464783" cy="612457"/>
      </dsp:txXfrm>
    </dsp:sp>
    <dsp:sp modelId="{5C37F0C1-6B06-47EE-AD1E-DC88D568D498}">
      <dsp:nvSpPr>
        <dsp:cNvPr id="0" name=""/>
        <dsp:cNvSpPr/>
      </dsp:nvSpPr>
      <dsp:spPr>
        <a:xfrm>
          <a:off x="6752263" y="3118223"/>
          <a:ext cx="1576310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Marcação/ transferência de pontos de apoio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Determinação de coordenadas de PFs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Aerotriangulação</a:t>
          </a:r>
        </a:p>
      </dsp:txBody>
      <dsp:txXfrm>
        <a:off x="6752263" y="3118223"/>
        <a:ext cx="1576310" cy="678723"/>
      </dsp:txXfrm>
    </dsp:sp>
    <dsp:sp modelId="{FC0D1F59-EDEF-43A8-B880-B6C7697BB32F}">
      <dsp:nvSpPr>
        <dsp:cNvPr id="0" name=""/>
        <dsp:cNvSpPr/>
      </dsp:nvSpPr>
      <dsp:spPr>
        <a:xfrm>
          <a:off x="3519148" y="2435334"/>
          <a:ext cx="1173408" cy="117360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51689A-18F3-472F-84C9-D1B533EB0B15}">
      <dsp:nvSpPr>
        <dsp:cNvPr id="0" name=""/>
        <dsp:cNvSpPr/>
      </dsp:nvSpPr>
      <dsp:spPr>
        <a:xfrm>
          <a:off x="4645638" y="1579154"/>
          <a:ext cx="2531049" cy="6787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Restituição</a:t>
          </a:r>
        </a:p>
      </dsp:txBody>
      <dsp:txXfrm>
        <a:off x="4678771" y="1612287"/>
        <a:ext cx="2464783" cy="612457"/>
      </dsp:txXfrm>
    </dsp:sp>
    <dsp:sp modelId="{5C9D3678-A33C-41B5-81B3-0D5D526C9E4D}">
      <dsp:nvSpPr>
        <dsp:cNvPr id="0" name=""/>
        <dsp:cNvSpPr/>
      </dsp:nvSpPr>
      <dsp:spPr>
        <a:xfrm>
          <a:off x="3943573" y="896265"/>
          <a:ext cx="1173408" cy="117360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5D45B-D772-4F85-8C02-2E73EECCE88F}">
      <dsp:nvSpPr>
        <dsp:cNvPr id="0" name=""/>
        <dsp:cNvSpPr/>
      </dsp:nvSpPr>
      <dsp:spPr>
        <a:xfrm>
          <a:off x="2461531" y="4682064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A3E50F-A582-4170-88D1-833B3B0D2EAF}">
      <dsp:nvSpPr>
        <dsp:cNvPr id="0" name=""/>
        <dsp:cNvSpPr/>
      </dsp:nvSpPr>
      <dsp:spPr>
        <a:xfrm>
          <a:off x="2199817" y="480147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B719E1-E799-4CF4-B2C5-B6C0DC27EA43}">
      <dsp:nvSpPr>
        <dsp:cNvPr id="0" name=""/>
        <dsp:cNvSpPr/>
      </dsp:nvSpPr>
      <dsp:spPr>
        <a:xfrm>
          <a:off x="1929494" y="4899788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BF016B-2F8A-4B45-912F-8EFBEEC7A0F7}">
      <dsp:nvSpPr>
        <dsp:cNvPr id="0" name=""/>
        <dsp:cNvSpPr/>
      </dsp:nvSpPr>
      <dsp:spPr>
        <a:xfrm>
          <a:off x="1652284" y="497643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78C758-2429-43FA-B65C-51DE393D4D8E}">
      <dsp:nvSpPr>
        <dsp:cNvPr id="0" name=""/>
        <dsp:cNvSpPr/>
      </dsp:nvSpPr>
      <dsp:spPr>
        <a:xfrm>
          <a:off x="3685733" y="368452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EEB5A-67F0-4F71-8BD4-3C342D703DF9}">
      <dsp:nvSpPr>
        <dsp:cNvPr id="0" name=""/>
        <dsp:cNvSpPr/>
      </dsp:nvSpPr>
      <dsp:spPr>
        <a:xfrm>
          <a:off x="4383924" y="2220997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387FA6-8A8D-4F51-A6D0-D3583528149A}">
      <dsp:nvSpPr>
        <dsp:cNvPr id="0" name=""/>
        <dsp:cNvSpPr/>
      </dsp:nvSpPr>
      <dsp:spPr>
        <a:xfrm>
          <a:off x="4195386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2F5DEF-1F01-4F4C-9673-ABD047D23201}">
      <dsp:nvSpPr>
        <dsp:cNvPr id="0" name=""/>
        <dsp:cNvSpPr/>
      </dsp:nvSpPr>
      <dsp:spPr>
        <a:xfrm>
          <a:off x="4363262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274878-71E6-440E-AE86-3130FA127053}">
      <dsp:nvSpPr>
        <dsp:cNvPr id="0" name=""/>
        <dsp:cNvSpPr/>
      </dsp:nvSpPr>
      <dsp:spPr>
        <a:xfrm>
          <a:off x="4531138" y="1570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8D865A-B91F-47CA-B175-4950AC00F1A6}">
      <dsp:nvSpPr>
        <dsp:cNvPr id="0" name=""/>
        <dsp:cNvSpPr/>
      </dsp:nvSpPr>
      <dsp:spPr>
        <a:xfrm>
          <a:off x="4698153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DC5221-256F-48D2-8320-DAF9359BEE8D}">
      <dsp:nvSpPr>
        <dsp:cNvPr id="0" name=""/>
        <dsp:cNvSpPr/>
      </dsp:nvSpPr>
      <dsp:spPr>
        <a:xfrm>
          <a:off x="4866028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E585ED-AF69-44C5-BB0E-9E6FFE5B24EA}">
      <dsp:nvSpPr>
        <dsp:cNvPr id="0" name=""/>
        <dsp:cNvSpPr/>
      </dsp:nvSpPr>
      <dsp:spPr>
        <a:xfrm>
          <a:off x="4531138" y="40810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3C0E49-A2CC-4DA0-9D20-A68AF635F5E9}">
      <dsp:nvSpPr>
        <dsp:cNvPr id="0" name=""/>
        <dsp:cNvSpPr/>
      </dsp:nvSpPr>
      <dsp:spPr>
        <a:xfrm>
          <a:off x="4531138" y="6591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8D7073-D382-47C0-BAA9-0C34950CFB5C}">
      <dsp:nvSpPr>
        <dsp:cNvPr id="0" name=""/>
        <dsp:cNvSpPr/>
      </dsp:nvSpPr>
      <dsp:spPr>
        <a:xfrm>
          <a:off x="981642" y="5229375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Definição do projeto</a:t>
          </a:r>
        </a:p>
      </dsp:txBody>
      <dsp:txXfrm>
        <a:off x="1014775" y="5262508"/>
        <a:ext cx="2464783" cy="612457"/>
      </dsp:txXfrm>
    </dsp:sp>
    <dsp:sp modelId="{FB725AF3-C6AE-4CC3-991A-FA985FF90F13}">
      <dsp:nvSpPr>
        <dsp:cNvPr id="0" name=""/>
        <dsp:cNvSpPr/>
      </dsp:nvSpPr>
      <dsp:spPr>
        <a:xfrm>
          <a:off x="280438" y="4546486"/>
          <a:ext cx="1173408" cy="11736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D158FA-4E90-4FF8-90E2-53B49D6F2034}">
      <dsp:nvSpPr>
        <dsp:cNvPr id="0" name=""/>
        <dsp:cNvSpPr/>
      </dsp:nvSpPr>
      <dsp:spPr>
        <a:xfrm>
          <a:off x="3253560" y="4410130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noProof="0" dirty="0">
              <a:solidFill>
                <a:srgbClr val="2E5369"/>
              </a:solidFill>
            </a:rPr>
            <a:t>Voo</a:t>
          </a:r>
          <a:r>
            <a:rPr lang="pt-PT" sz="1500" kern="1200" dirty="0">
              <a:solidFill>
                <a:srgbClr val="2E5369"/>
              </a:solidFill>
            </a:rPr>
            <a:t> Fotográfico</a:t>
          </a:r>
        </a:p>
      </dsp:txBody>
      <dsp:txXfrm>
        <a:off x="3286693" y="4443263"/>
        <a:ext cx="2464783" cy="612457"/>
      </dsp:txXfrm>
    </dsp:sp>
    <dsp:sp modelId="{AC5083F6-42EF-4F71-BDB5-135398190CBB}">
      <dsp:nvSpPr>
        <dsp:cNvPr id="0" name=""/>
        <dsp:cNvSpPr/>
      </dsp:nvSpPr>
      <dsp:spPr>
        <a:xfrm>
          <a:off x="5784610" y="4410130"/>
          <a:ext cx="2543963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Plano do voo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(pré-sinalização e coordenação de PFs)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Voo fotográfico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Cobertura por fotografia aérea</a:t>
          </a:r>
        </a:p>
      </dsp:txBody>
      <dsp:txXfrm>
        <a:off x="5784610" y="4410130"/>
        <a:ext cx="2543963" cy="678723"/>
      </dsp:txXfrm>
    </dsp:sp>
    <dsp:sp modelId="{012523F7-42AE-45F1-B1CE-4B854D432E7E}">
      <dsp:nvSpPr>
        <dsp:cNvPr id="0" name=""/>
        <dsp:cNvSpPr/>
      </dsp:nvSpPr>
      <dsp:spPr>
        <a:xfrm>
          <a:off x="2552356" y="3727241"/>
          <a:ext cx="1173408" cy="11736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D87B8E-E233-4D43-BE77-3F5E174FA504}">
      <dsp:nvSpPr>
        <dsp:cNvPr id="0" name=""/>
        <dsp:cNvSpPr/>
      </dsp:nvSpPr>
      <dsp:spPr>
        <a:xfrm>
          <a:off x="4221213" y="3118223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>
              <a:solidFill>
                <a:srgbClr val="2E5369"/>
              </a:solidFill>
            </a:rPr>
            <a:t>Georreferenciação</a:t>
          </a:r>
        </a:p>
      </dsp:txBody>
      <dsp:txXfrm>
        <a:off x="4254346" y="3151356"/>
        <a:ext cx="2464783" cy="612457"/>
      </dsp:txXfrm>
    </dsp:sp>
    <dsp:sp modelId="{5C37F0C1-6B06-47EE-AD1E-DC88D568D498}">
      <dsp:nvSpPr>
        <dsp:cNvPr id="0" name=""/>
        <dsp:cNvSpPr/>
      </dsp:nvSpPr>
      <dsp:spPr>
        <a:xfrm>
          <a:off x="6752263" y="3118223"/>
          <a:ext cx="1576310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Marcação/ transferência de pontos de apoio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Determinação de coordenadas de PFs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Aerotriangulação</a:t>
          </a:r>
        </a:p>
      </dsp:txBody>
      <dsp:txXfrm>
        <a:off x="6752263" y="3118223"/>
        <a:ext cx="1576310" cy="678723"/>
      </dsp:txXfrm>
    </dsp:sp>
    <dsp:sp modelId="{FC0D1F59-EDEF-43A8-B880-B6C7697BB32F}">
      <dsp:nvSpPr>
        <dsp:cNvPr id="0" name=""/>
        <dsp:cNvSpPr/>
      </dsp:nvSpPr>
      <dsp:spPr>
        <a:xfrm>
          <a:off x="3519148" y="2435334"/>
          <a:ext cx="1173408" cy="117360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51689A-18F3-472F-84C9-D1B533EB0B15}">
      <dsp:nvSpPr>
        <dsp:cNvPr id="0" name=""/>
        <dsp:cNvSpPr/>
      </dsp:nvSpPr>
      <dsp:spPr>
        <a:xfrm>
          <a:off x="4645638" y="1579154"/>
          <a:ext cx="2531049" cy="678723"/>
        </a:xfrm>
        <a:prstGeom prst="roundRect">
          <a:avLst/>
        </a:prstGeom>
        <a:solidFill>
          <a:srgbClr val="2E5369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>
              <a:solidFill>
                <a:schemeClr val="bg1"/>
              </a:solidFill>
            </a:rPr>
            <a:t>Restituição</a:t>
          </a:r>
        </a:p>
      </dsp:txBody>
      <dsp:txXfrm>
        <a:off x="4678771" y="1612287"/>
        <a:ext cx="2464783" cy="612457"/>
      </dsp:txXfrm>
    </dsp:sp>
    <dsp:sp modelId="{5C9D3678-A33C-41B5-81B3-0D5D526C9E4D}">
      <dsp:nvSpPr>
        <dsp:cNvPr id="0" name=""/>
        <dsp:cNvSpPr/>
      </dsp:nvSpPr>
      <dsp:spPr>
        <a:xfrm>
          <a:off x="3943573" y="896265"/>
          <a:ext cx="1173408" cy="117360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3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1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429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09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51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7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09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9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9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16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0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9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5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7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2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9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3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278" y="967417"/>
            <a:ext cx="3971872" cy="3943250"/>
          </a:xfrm>
        </p:spPr>
        <p:txBody>
          <a:bodyPr>
            <a:normAutofit/>
          </a:bodyPr>
          <a:lstStyle/>
          <a:p>
            <a:r>
              <a:rPr lang="pt-PT" sz="3400" dirty="0">
                <a:solidFill>
                  <a:srgbClr val="FEFFFF"/>
                </a:solidFill>
              </a:rPr>
              <a:t>Fotogrametria Digital</a:t>
            </a:r>
            <a:br>
              <a:rPr lang="pt-PT" sz="3400" dirty="0">
                <a:solidFill>
                  <a:srgbClr val="FEFFFF"/>
                </a:solidFill>
              </a:rPr>
            </a:br>
            <a:br>
              <a:rPr lang="pt-PT" sz="3400" dirty="0">
                <a:solidFill>
                  <a:srgbClr val="FEFFFF"/>
                </a:solidFill>
              </a:rPr>
            </a:br>
            <a:r>
              <a:rPr lang="pt-PT" sz="3400" dirty="0">
                <a:solidFill>
                  <a:srgbClr val="FEFFFF"/>
                </a:solidFill>
              </a:rPr>
              <a:t>– Trabalho Prático</a:t>
            </a:r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FEFFFF"/>
                </a:solidFill>
              </a:rPr>
              <a:t>Sílvia</a:t>
            </a:r>
            <a:r>
              <a:rPr lang="en-US" sz="1600" dirty="0">
                <a:solidFill>
                  <a:srgbClr val="FEFFFF"/>
                </a:solidFill>
              </a:rPr>
              <a:t> </a:t>
            </a:r>
            <a:r>
              <a:rPr lang="en-US" sz="1600" dirty="0" err="1">
                <a:solidFill>
                  <a:srgbClr val="FEFFFF"/>
                </a:solidFill>
              </a:rPr>
              <a:t>Mourão</a:t>
            </a:r>
            <a:r>
              <a:rPr lang="en-US" sz="1600" dirty="0">
                <a:solidFill>
                  <a:srgbClr val="FEFFFF"/>
                </a:solidFill>
              </a:rPr>
              <a:t>, 57541</a:t>
            </a:r>
            <a:br>
              <a:rPr lang="en-US" sz="1600" dirty="0">
                <a:solidFill>
                  <a:srgbClr val="FEFFFF"/>
                </a:solidFill>
              </a:rPr>
            </a:br>
            <a:r>
              <a:rPr lang="en-US" sz="1600" dirty="0">
                <a:solidFill>
                  <a:srgbClr val="FEFFFF"/>
                </a:solidFill>
              </a:rPr>
              <a:t>MEG 2021</a:t>
            </a:r>
          </a:p>
        </p:txBody>
      </p:sp>
      <p:pic>
        <p:nvPicPr>
          <p:cNvPr id="1026" name="Picture 2" descr="Best photogrammetry software for drone mapping | Wingtra">
            <a:extLst>
              <a:ext uri="{FF2B5EF4-FFF2-40B4-BE49-F238E27FC236}">
                <a16:creationId xmlns:a16="http://schemas.microsoft.com/office/drawing/2014/main" id="{F01FBBBF-BFE4-4FFF-8E40-854AA5284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62" y="1135369"/>
            <a:ext cx="6368661" cy="49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61818C-F873-4C28-AF84-41BAB52E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0" y="1598613"/>
            <a:ext cx="5085041" cy="3824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0743BC-E803-4F49-86B9-DE8EBF4A1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85" y="1598612"/>
            <a:ext cx="3671891" cy="3824287"/>
          </a:xfrm>
          <a:prstGeom prst="rect">
            <a:avLst/>
          </a:prstGeom>
        </p:spPr>
      </p:pic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PT" sz="1800" dirty="0">
                <a:solidFill>
                  <a:srgbClr val="2E5369"/>
                </a:solidFill>
              </a:rPr>
              <a:t>Alternativa – usar um programa de plano de voo</a:t>
            </a:r>
          </a:p>
        </p:txBody>
      </p:sp>
      <p:sp>
        <p:nvSpPr>
          <p:cNvPr id="7" name="Title 186">
            <a:extLst>
              <a:ext uri="{FF2B5EF4-FFF2-40B4-BE49-F238E27FC236}">
                <a16:creationId xmlns:a16="http://schemas.microsoft.com/office/drawing/2014/main" id="{21F2B34E-D503-4EFB-8277-44AB8FB2CF05}"/>
              </a:ext>
            </a:extLst>
          </p:cNvPr>
          <p:cNvSpPr txBox="1">
            <a:spLocks/>
          </p:cNvSpPr>
          <p:nvPr/>
        </p:nvSpPr>
        <p:spPr>
          <a:xfrm>
            <a:off x="1817687" y="235990"/>
            <a:ext cx="6383338" cy="976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3600" b="1" dirty="0">
                <a:solidFill>
                  <a:srgbClr val="2E5369"/>
                </a:solidFill>
              </a:rPr>
              <a:t>Plano de Voo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406B6F-93A6-4010-9014-E6B2D5D8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09" y="1598611"/>
            <a:ext cx="5120384" cy="38242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FEB7F1-0428-48B4-86A5-904A1C8E0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068" y="1598611"/>
            <a:ext cx="5402874" cy="38242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21808C-5389-4C2F-B843-C81D8BB631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7"/>
          <a:stretch/>
        </p:blipFill>
        <p:spPr>
          <a:xfrm>
            <a:off x="977207" y="1598611"/>
            <a:ext cx="5277936" cy="38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04330" y="1827212"/>
            <a:ext cx="6811169" cy="1233487"/>
          </a:xfrm>
        </p:spPr>
        <p:txBody>
          <a:bodyPr>
            <a:normAutofit/>
          </a:bodyPr>
          <a:lstStyle/>
          <a:p>
            <a:r>
              <a:rPr lang="pt-PT" sz="1800" dirty="0">
                <a:solidFill>
                  <a:srgbClr val="2E5369"/>
                </a:solidFill>
              </a:rPr>
              <a:t>Não foi efetuada </a:t>
            </a:r>
          </a:p>
          <a:p>
            <a:r>
              <a:rPr lang="pt-PT" sz="1800" dirty="0">
                <a:solidFill>
                  <a:srgbClr val="2E5369"/>
                </a:solidFill>
              </a:rPr>
              <a:t>– PFs foram escolhidos a partir de PFs naturais mais tarde</a:t>
            </a:r>
          </a:p>
        </p:txBody>
      </p:sp>
      <p:sp>
        <p:nvSpPr>
          <p:cNvPr id="5" name="Title 186">
            <a:extLst>
              <a:ext uri="{FF2B5EF4-FFF2-40B4-BE49-F238E27FC236}">
                <a16:creationId xmlns:a16="http://schemas.microsoft.com/office/drawing/2014/main" id="{D5A9DE79-BB94-4DFF-8DCB-18A81C20A328}"/>
              </a:ext>
            </a:extLst>
          </p:cNvPr>
          <p:cNvSpPr txBox="1">
            <a:spLocks/>
          </p:cNvSpPr>
          <p:nvPr/>
        </p:nvSpPr>
        <p:spPr>
          <a:xfrm>
            <a:off x="1817686" y="235990"/>
            <a:ext cx="9129713" cy="976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b="1" dirty="0">
                <a:solidFill>
                  <a:srgbClr val="2E5369"/>
                </a:solidFill>
              </a:rPr>
              <a:t>Pré-sinalização e coordenação de PFs</a:t>
            </a:r>
          </a:p>
        </p:txBody>
      </p:sp>
    </p:spTree>
    <p:extLst>
      <p:ext uri="{BB962C8B-B14F-4D97-AF65-F5344CB8AC3E}">
        <p14:creationId xmlns:p14="http://schemas.microsoft.com/office/powerpoint/2010/main" val="325735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ying Take Off GIF by Delta Air Lines">
            <a:extLst>
              <a:ext uri="{FF2B5EF4-FFF2-40B4-BE49-F238E27FC236}">
                <a16:creationId xmlns:a16="http://schemas.microsoft.com/office/drawing/2014/main" id="{8031442D-7E56-47A6-AB3D-29197B64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4" y="2649536"/>
            <a:ext cx="3211513" cy="32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avel Airplane Sticker by Beautiful Destinations">
            <a:extLst>
              <a:ext uri="{FF2B5EF4-FFF2-40B4-BE49-F238E27FC236}">
                <a16:creationId xmlns:a16="http://schemas.microsoft.com/office/drawing/2014/main" id="{94FB63A0-1568-422E-9BC6-E425ADA7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9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86">
            <a:extLst>
              <a:ext uri="{FF2B5EF4-FFF2-40B4-BE49-F238E27FC236}">
                <a16:creationId xmlns:a16="http://schemas.microsoft.com/office/drawing/2014/main" id="{E1FFB21D-A07A-4658-9812-AC4976B9591A}"/>
              </a:ext>
            </a:extLst>
          </p:cNvPr>
          <p:cNvSpPr txBox="1">
            <a:spLocks/>
          </p:cNvSpPr>
          <p:nvPr/>
        </p:nvSpPr>
        <p:spPr>
          <a:xfrm>
            <a:off x="1817687" y="235990"/>
            <a:ext cx="6383338" cy="976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3600" b="1" dirty="0">
                <a:solidFill>
                  <a:srgbClr val="2E5369"/>
                </a:solidFill>
              </a:rPr>
              <a:t>Voo Fotográfico</a:t>
            </a:r>
          </a:p>
        </p:txBody>
      </p:sp>
    </p:spTree>
    <p:extLst>
      <p:ext uri="{BB962C8B-B14F-4D97-AF65-F5344CB8AC3E}">
        <p14:creationId xmlns:p14="http://schemas.microsoft.com/office/powerpoint/2010/main" val="184447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47144" y="1598615"/>
            <a:ext cx="3505199" cy="42624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Enquadramento sobre globo virtual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Verificação de lacunas fotográficas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Cálculo de escala e sobreposições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Análise da adequação das fotos utilizando os critérios do RTCAP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Elaboração de relatório</a:t>
            </a:r>
          </a:p>
        </p:txBody>
      </p:sp>
      <p:sp>
        <p:nvSpPr>
          <p:cNvPr id="5" name="Title 186">
            <a:extLst>
              <a:ext uri="{FF2B5EF4-FFF2-40B4-BE49-F238E27FC236}">
                <a16:creationId xmlns:a16="http://schemas.microsoft.com/office/drawing/2014/main" id="{2E2AE5E1-A096-4746-98B8-8B04892FC6F0}"/>
              </a:ext>
            </a:extLst>
          </p:cNvPr>
          <p:cNvSpPr txBox="1">
            <a:spLocks/>
          </p:cNvSpPr>
          <p:nvPr/>
        </p:nvSpPr>
        <p:spPr>
          <a:xfrm>
            <a:off x="1817686" y="235990"/>
            <a:ext cx="846931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3600" b="1" dirty="0">
                <a:solidFill>
                  <a:srgbClr val="2E5369"/>
                </a:solidFill>
              </a:rPr>
              <a:t>Análise da Cobertura Fotográfica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A5EE8-94CA-46D6-A6C7-99502F13A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6" t="6650" r="10920"/>
          <a:stretch/>
        </p:blipFill>
        <p:spPr>
          <a:xfrm>
            <a:off x="6759971" y="1598615"/>
            <a:ext cx="4724400" cy="3498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898FCF-5BD4-4C82-92EE-6666C9C1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397" y="1307763"/>
            <a:ext cx="3794917" cy="5314247"/>
          </a:xfrm>
          <a:prstGeom prst="rect">
            <a:avLst/>
          </a:prstGeom>
        </p:spPr>
      </p:pic>
      <p:pic>
        <p:nvPicPr>
          <p:cNvPr id="12" name="Graphic 11" descr="Badge Cross with solid fill">
            <a:extLst>
              <a:ext uri="{FF2B5EF4-FFF2-40B4-BE49-F238E27FC236}">
                <a16:creationId xmlns:a16="http://schemas.microsoft.com/office/drawing/2014/main" id="{58E10B4A-78CA-4065-BAF3-9E7FD4C2F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5757" y="5097467"/>
            <a:ext cx="1131640" cy="1131640"/>
          </a:xfrm>
          <a:prstGeom prst="rect">
            <a:avLst/>
          </a:prstGeom>
        </p:spPr>
      </p:pic>
      <p:pic>
        <p:nvPicPr>
          <p:cNvPr id="10" name="Content Placeholder 9" descr="Clipboard Mixed with solid fill">
            <a:extLst>
              <a:ext uri="{FF2B5EF4-FFF2-40B4-BE49-F238E27FC236}">
                <a16:creationId xmlns:a16="http://schemas.microsoft.com/office/drawing/2014/main" id="{A1AC55E0-E012-4F9A-B040-84E3D8B4A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5892" y="1666778"/>
            <a:ext cx="1740940" cy="1740940"/>
          </a:xfrm>
        </p:spPr>
      </p:pic>
    </p:spTree>
    <p:extLst>
      <p:ext uri="{BB962C8B-B14F-4D97-AF65-F5344CB8AC3E}">
        <p14:creationId xmlns:p14="http://schemas.microsoft.com/office/powerpoint/2010/main" val="255216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07769A-E1FD-454A-B8EC-883075539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465345"/>
              </p:ext>
            </p:extLst>
          </p:nvPr>
        </p:nvGraphicFramePr>
        <p:xfrm>
          <a:off x="3086100" y="419100"/>
          <a:ext cx="8609012" cy="606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013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Análise do bloco de fotos (zona fotografada)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Escolha de PFs marcados de acordo com a regra geral de localização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Criação de fichas de PF provisórias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F349E-7BB9-45CA-8890-0FBC29D8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41" y="1720202"/>
            <a:ext cx="5425829" cy="3880498"/>
          </a:xfrm>
          <a:prstGeom prst="rect">
            <a:avLst/>
          </a:prstGeom>
        </p:spPr>
      </p:pic>
      <p:sp>
        <p:nvSpPr>
          <p:cNvPr id="7" name="Title 186">
            <a:extLst>
              <a:ext uri="{FF2B5EF4-FFF2-40B4-BE49-F238E27FC236}">
                <a16:creationId xmlns:a16="http://schemas.microsoft.com/office/drawing/2014/main" id="{14F7EDA3-F77D-4102-953D-4FDF59A7F56E}"/>
              </a:ext>
            </a:extLst>
          </p:cNvPr>
          <p:cNvSpPr txBox="1">
            <a:spLocks/>
          </p:cNvSpPr>
          <p:nvPr/>
        </p:nvSpPr>
        <p:spPr>
          <a:xfrm>
            <a:off x="1817686" y="235990"/>
            <a:ext cx="846931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3600" b="1" dirty="0">
                <a:solidFill>
                  <a:srgbClr val="2E5369"/>
                </a:solidFill>
              </a:rPr>
              <a:t>Marcação de PFs</a:t>
            </a:r>
          </a:p>
        </p:txBody>
      </p:sp>
    </p:spTree>
    <p:extLst>
      <p:ext uri="{BB962C8B-B14F-4D97-AF65-F5344CB8AC3E}">
        <p14:creationId xmlns:p14="http://schemas.microsoft.com/office/powerpoint/2010/main" val="306745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Trabalho de campo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Medição de PFs com apoio GNSS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Elaboração de fichas de PF definitivas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Elaboração de uma base de dados para PFs em MsAccess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E5369"/>
              </a:solidFill>
            </a:endParaRPr>
          </a:p>
        </p:txBody>
      </p:sp>
      <p:sp>
        <p:nvSpPr>
          <p:cNvPr id="5" name="Title 186">
            <a:extLst>
              <a:ext uri="{FF2B5EF4-FFF2-40B4-BE49-F238E27FC236}">
                <a16:creationId xmlns:a16="http://schemas.microsoft.com/office/drawing/2014/main" id="{8844B257-3907-43E2-B007-06D10C142849}"/>
              </a:ext>
            </a:extLst>
          </p:cNvPr>
          <p:cNvSpPr txBox="1">
            <a:spLocks/>
          </p:cNvSpPr>
          <p:nvPr/>
        </p:nvSpPr>
        <p:spPr>
          <a:xfrm>
            <a:off x="1817686" y="235990"/>
            <a:ext cx="974566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pt-BR" sz="3600" b="1" dirty="0">
                <a:solidFill>
                  <a:srgbClr val="2E5369"/>
                </a:solidFill>
              </a:rPr>
            </a:br>
            <a:r>
              <a:rPr lang="pt-BR" sz="3600" b="1" dirty="0">
                <a:solidFill>
                  <a:srgbClr val="2E5369"/>
                </a:solidFill>
              </a:rPr>
              <a:t>Determinação de coordenadas dos PFs</a:t>
            </a:r>
            <a:endParaRPr lang="pt-PT" sz="3600" b="1" dirty="0">
              <a:solidFill>
                <a:srgbClr val="2E5369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02198F5-7257-4C23-8245-F7A8EA18E3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dirty="0"/>
          </a:p>
        </p:txBody>
      </p:sp>
      <p:pic>
        <p:nvPicPr>
          <p:cNvPr id="9" name="Picture 8" descr="A picture containing outdoor, tree, sky, person&#10;&#10;Description automatically generated">
            <a:extLst>
              <a:ext uri="{FF2B5EF4-FFF2-40B4-BE49-F238E27FC236}">
                <a16:creationId xmlns:a16="http://schemas.microsoft.com/office/drawing/2014/main" id="{9C48FD3D-654F-45AF-91D0-49D002D1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12" y="1761503"/>
            <a:ext cx="2573339" cy="3431119"/>
          </a:xfrm>
          <a:prstGeom prst="rect">
            <a:avLst/>
          </a:prstGeom>
        </p:spPr>
      </p:pic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32B55470-EF88-48B0-817A-DDC55601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248" y="3320356"/>
            <a:ext cx="3328473" cy="1872266"/>
          </a:xfrm>
          <a:prstGeom prst="rect">
            <a:avLst/>
          </a:prstGeom>
        </p:spPr>
      </p:pic>
      <p:pic>
        <p:nvPicPr>
          <p:cNvPr id="17" name="Picture 16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9CE785B0-53C2-49B8-A349-F77ACB2B0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74" t="20417" r="24074" b="46250"/>
          <a:stretch/>
        </p:blipFill>
        <p:spPr>
          <a:xfrm>
            <a:off x="6631779" y="1761503"/>
            <a:ext cx="3148013" cy="29862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ED7645-E8BB-4846-BC50-A4ECDFEB4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864" y="1219553"/>
            <a:ext cx="3967807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1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86">
            <a:extLst>
              <a:ext uri="{FF2B5EF4-FFF2-40B4-BE49-F238E27FC236}">
                <a16:creationId xmlns:a16="http://schemas.microsoft.com/office/drawing/2014/main" id="{8844B257-3907-43E2-B007-06D10C142849}"/>
              </a:ext>
            </a:extLst>
          </p:cNvPr>
          <p:cNvSpPr txBox="1">
            <a:spLocks/>
          </p:cNvSpPr>
          <p:nvPr/>
        </p:nvSpPr>
        <p:spPr>
          <a:xfrm>
            <a:off x="1817686" y="235990"/>
            <a:ext cx="974566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pt-BR" sz="3600" b="1" dirty="0">
                <a:solidFill>
                  <a:srgbClr val="2E5369"/>
                </a:solidFill>
              </a:rPr>
            </a:br>
            <a:r>
              <a:rPr lang="pt-BR" sz="3600" b="1" dirty="0">
                <a:solidFill>
                  <a:srgbClr val="2E5369"/>
                </a:solidFill>
              </a:rPr>
              <a:t>Determinação de coordenadas dos PFs</a:t>
            </a:r>
            <a:endParaRPr lang="pt-PT" sz="3600" b="1" dirty="0">
              <a:solidFill>
                <a:srgbClr val="2E5369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CB26CD-DAE4-4ACD-B178-2167E766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290175"/>
            <a:ext cx="4276725" cy="25622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D52505-FE4B-4CD6-9D6B-DA5D57873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04"/>
          <a:stretch/>
        </p:blipFill>
        <p:spPr>
          <a:xfrm>
            <a:off x="8759724" y="3930275"/>
            <a:ext cx="2473224" cy="20594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1E4D3D-340B-4524-A4C4-8DF7FA50F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9" b="14200"/>
          <a:stretch/>
        </p:blipFill>
        <p:spPr>
          <a:xfrm>
            <a:off x="6286500" y="1290176"/>
            <a:ext cx="4946448" cy="2562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F2CE8C-219D-4A62-BC1D-A1C0A5F7DE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5" r="1421" b="19821"/>
          <a:stretch/>
        </p:blipFill>
        <p:spPr>
          <a:xfrm>
            <a:off x="2054124" y="3852400"/>
            <a:ext cx="6705600" cy="213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Analítica – com recurso a programação</a:t>
            </a:r>
          </a:p>
        </p:txBody>
      </p:sp>
      <p:sp>
        <p:nvSpPr>
          <p:cNvPr id="7" name="Title 186">
            <a:extLst>
              <a:ext uri="{FF2B5EF4-FFF2-40B4-BE49-F238E27FC236}">
                <a16:creationId xmlns:a16="http://schemas.microsoft.com/office/drawing/2014/main" id="{638EF918-D222-43D7-B218-44BB63F8FB52}"/>
              </a:ext>
            </a:extLst>
          </p:cNvPr>
          <p:cNvSpPr txBox="1">
            <a:spLocks/>
          </p:cNvSpPr>
          <p:nvPr/>
        </p:nvSpPr>
        <p:spPr>
          <a:xfrm>
            <a:off x="1817686" y="235990"/>
            <a:ext cx="974566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pt-BR" sz="3600" b="1" dirty="0">
                <a:solidFill>
                  <a:srgbClr val="2E5369"/>
                </a:solidFill>
              </a:rPr>
            </a:br>
            <a:r>
              <a:rPr lang="pt-BR" sz="3600" b="1" dirty="0">
                <a:solidFill>
                  <a:srgbClr val="2E5369"/>
                </a:solidFill>
              </a:rPr>
              <a:t>Aerotriangulação</a:t>
            </a:r>
            <a:endParaRPr lang="pt-PT" sz="3600" b="1" dirty="0">
              <a:solidFill>
                <a:srgbClr val="2E536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6DA87-0CB8-4C0D-96B1-A287CD699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81"/>
          <a:stretch/>
        </p:blipFill>
        <p:spPr>
          <a:xfrm>
            <a:off x="2589212" y="2324000"/>
            <a:ext cx="5202238" cy="4145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780E6-B7D2-4A6C-8B06-B5A59E54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472" y="1936749"/>
            <a:ext cx="340984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2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3BC28BE4-D99F-4934-BE1E-DCE80C2EE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0" t="1" r="17212" b="22192"/>
          <a:stretch/>
        </p:blipFill>
        <p:spPr bwMode="auto">
          <a:xfrm>
            <a:off x="5967011" y="1641347"/>
            <a:ext cx="6001549" cy="410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26DCA-68F6-43A1-BF65-BC85BF2CB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708" y="1281837"/>
            <a:ext cx="5597093" cy="4826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D84D8-23C9-4A9F-AE19-0BB776D41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74" b="9161"/>
          <a:stretch/>
        </p:blipFill>
        <p:spPr>
          <a:xfrm>
            <a:off x="5929637" y="1857665"/>
            <a:ext cx="6029938" cy="3531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8A865A-709B-4916-AE4C-4182C7E7D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943" y="1905767"/>
            <a:ext cx="5904207" cy="3529532"/>
          </a:xfrm>
          <a:prstGeom prst="rect">
            <a:avLst/>
          </a:prstGeom>
        </p:spPr>
      </p:pic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pt-PT" sz="1600" dirty="0">
                <a:solidFill>
                  <a:srgbClr val="2E5369"/>
                </a:solidFill>
              </a:rPr>
              <a:t>Feita de forma manual com recurso ao Photomod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Adicionar o bloco de fotos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Inserir as coordenadas terreno dos PFs e medir em todas as fotos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Medição de pontos de passagem nas zonas de Von </a:t>
            </a:r>
            <a:r>
              <a:rPr lang="pt-PT" sz="1600" dirty="0" err="1">
                <a:solidFill>
                  <a:srgbClr val="2E5369"/>
                </a:solidFill>
              </a:rPr>
              <a:t>Gruber</a:t>
            </a:r>
            <a:endParaRPr lang="pt-PT" sz="1600" dirty="0">
              <a:solidFill>
                <a:srgbClr val="2E5369"/>
              </a:solidFill>
            </a:endParaRP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Cálculo da Orientação relativa 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Ajustamento</a:t>
            </a:r>
          </a:p>
        </p:txBody>
      </p:sp>
      <p:sp>
        <p:nvSpPr>
          <p:cNvPr id="21" name="Title 186">
            <a:extLst>
              <a:ext uri="{FF2B5EF4-FFF2-40B4-BE49-F238E27FC236}">
                <a16:creationId xmlns:a16="http://schemas.microsoft.com/office/drawing/2014/main" id="{9914960A-35A9-4384-8FA2-94E5CF242409}"/>
              </a:ext>
            </a:extLst>
          </p:cNvPr>
          <p:cNvSpPr txBox="1">
            <a:spLocks/>
          </p:cNvSpPr>
          <p:nvPr/>
        </p:nvSpPr>
        <p:spPr>
          <a:xfrm>
            <a:off x="1817686" y="235990"/>
            <a:ext cx="974566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pt-BR" sz="3600" b="1" dirty="0">
                <a:solidFill>
                  <a:srgbClr val="2E5369"/>
                </a:solidFill>
              </a:rPr>
            </a:br>
            <a:r>
              <a:rPr lang="pt-BR" sz="3600" b="1" dirty="0">
                <a:solidFill>
                  <a:srgbClr val="2E5369"/>
                </a:solidFill>
              </a:rPr>
              <a:t>Aerotriangulação Manual</a:t>
            </a:r>
            <a:endParaRPr lang="pt-PT" sz="3600" b="1" dirty="0">
              <a:solidFill>
                <a:srgbClr val="2E5369"/>
              </a:solidFill>
            </a:endParaRP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B3E673-8484-4BCF-A393-86C82E1D96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266" t="17678" r="8594" b="11944"/>
          <a:stretch/>
        </p:blipFill>
        <p:spPr>
          <a:xfrm>
            <a:off x="6276974" y="1374306"/>
            <a:ext cx="5381625" cy="4826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7A250-16E0-4B6E-A65B-27A7EB788C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5" t="6360" r="2410" b="4019"/>
          <a:stretch/>
        </p:blipFill>
        <p:spPr>
          <a:xfrm>
            <a:off x="6151993" y="2149752"/>
            <a:ext cx="5585226" cy="2947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A35291-783A-4999-8345-8FA5F268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9586" y="2267925"/>
            <a:ext cx="5648323" cy="23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0790-BAF8-48F0-B456-F2E070FB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Índice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07769A-E1FD-454A-B8EC-883075539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608297"/>
              </p:ext>
            </p:extLst>
          </p:nvPr>
        </p:nvGraphicFramePr>
        <p:xfrm>
          <a:off x="3086100" y="419100"/>
          <a:ext cx="8609012" cy="606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389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PT" sz="1600" dirty="0">
                <a:solidFill>
                  <a:srgbClr val="2E5369"/>
                </a:solidFill>
              </a:rPr>
              <a:t>Feita de forma automática com recurso ao Photomod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Programa faz cálculo de pontos homólogos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Revisão do relatório de orientação relativa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Ajustamento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Análise de Resultados</a:t>
            </a:r>
          </a:p>
        </p:txBody>
      </p:sp>
      <p:sp>
        <p:nvSpPr>
          <p:cNvPr id="7" name="Title 186">
            <a:extLst>
              <a:ext uri="{FF2B5EF4-FFF2-40B4-BE49-F238E27FC236}">
                <a16:creationId xmlns:a16="http://schemas.microsoft.com/office/drawing/2014/main" id="{638EF918-D222-43D7-B218-44BB63F8FB52}"/>
              </a:ext>
            </a:extLst>
          </p:cNvPr>
          <p:cNvSpPr txBox="1">
            <a:spLocks/>
          </p:cNvSpPr>
          <p:nvPr/>
        </p:nvSpPr>
        <p:spPr>
          <a:xfrm>
            <a:off x="1817686" y="235990"/>
            <a:ext cx="974566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pt-BR" sz="3600" b="1" dirty="0">
                <a:solidFill>
                  <a:srgbClr val="2E5369"/>
                </a:solidFill>
              </a:rPr>
            </a:br>
            <a:r>
              <a:rPr lang="pt-BR" sz="3600" b="1" dirty="0">
                <a:solidFill>
                  <a:srgbClr val="2E5369"/>
                </a:solidFill>
              </a:rPr>
              <a:t>Aerotriangulação Automatica</a:t>
            </a:r>
            <a:endParaRPr lang="pt-PT" sz="3600" b="1" dirty="0">
              <a:solidFill>
                <a:srgbClr val="2E536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98E6C-8EE5-4B80-905E-C6159902F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1" r="15338"/>
          <a:stretch/>
        </p:blipFill>
        <p:spPr>
          <a:xfrm>
            <a:off x="5664199" y="2175441"/>
            <a:ext cx="5738495" cy="34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3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8072E2-7D76-47AA-A3F8-4E2BE6D57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9"/>
          <a:stretch/>
        </p:blipFill>
        <p:spPr>
          <a:xfrm>
            <a:off x="6543447" y="3183817"/>
            <a:ext cx="5492976" cy="3582514"/>
          </a:xfrm>
          <a:prstGeom prst="rect">
            <a:avLst/>
          </a:prstGeom>
        </p:spPr>
      </p:pic>
      <p:sp>
        <p:nvSpPr>
          <p:cNvPr id="7" name="Title 186">
            <a:extLst>
              <a:ext uri="{FF2B5EF4-FFF2-40B4-BE49-F238E27FC236}">
                <a16:creationId xmlns:a16="http://schemas.microsoft.com/office/drawing/2014/main" id="{638EF918-D222-43D7-B218-44BB63F8FB52}"/>
              </a:ext>
            </a:extLst>
          </p:cNvPr>
          <p:cNvSpPr txBox="1">
            <a:spLocks/>
          </p:cNvSpPr>
          <p:nvPr/>
        </p:nvSpPr>
        <p:spPr>
          <a:xfrm>
            <a:off x="1817686" y="235990"/>
            <a:ext cx="974566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pt-BR" sz="3600" b="1" dirty="0">
                <a:solidFill>
                  <a:srgbClr val="2E5369"/>
                </a:solidFill>
              </a:rPr>
            </a:br>
            <a:r>
              <a:rPr lang="pt-BR" sz="3600" b="1" dirty="0">
                <a:solidFill>
                  <a:srgbClr val="2E5369"/>
                </a:solidFill>
              </a:rPr>
              <a:t>Comparação de resultados</a:t>
            </a:r>
            <a:endParaRPr lang="pt-PT" sz="3600" b="1" dirty="0">
              <a:solidFill>
                <a:srgbClr val="2E536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BC902-C680-4C51-976B-063AD87FF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376"/>
          <a:stretch/>
        </p:blipFill>
        <p:spPr>
          <a:xfrm>
            <a:off x="1917699" y="1275802"/>
            <a:ext cx="6228081" cy="1841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6904B-7F06-4C21-80EB-3B544F6DE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3546" b="50000"/>
          <a:stretch/>
        </p:blipFill>
        <p:spPr>
          <a:xfrm>
            <a:off x="1917699" y="3253335"/>
            <a:ext cx="6228081" cy="19299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BFB15E-7A0D-472B-9F70-90ED30A68261}"/>
              </a:ext>
            </a:extLst>
          </p:cNvPr>
          <p:cNvSpPr/>
          <p:nvPr/>
        </p:nvSpPr>
        <p:spPr>
          <a:xfrm>
            <a:off x="10012680" y="5123106"/>
            <a:ext cx="701040" cy="965274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F953D7A2-DCBB-412D-8D70-81EF6439D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2880" y="3818491"/>
            <a:ext cx="914400" cy="91440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160B2601-47E7-44C7-9858-27A562E2B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2880" y="18469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6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PT" sz="1600" dirty="0">
                <a:solidFill>
                  <a:srgbClr val="2E5369"/>
                </a:solidFill>
              </a:rPr>
              <a:t>Par estereoscópico no Photomod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Adicionar o par de fotos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Inserir a orientação externa das fotos a partir de dados  GNSS / IMU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Georreferenciação direta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Verificar zonas 3D para os PFs</a:t>
            </a:r>
          </a:p>
          <a:p>
            <a:pPr marL="342900" indent="-342900">
              <a:buAutoNum type="arabicParenR"/>
            </a:pPr>
            <a:r>
              <a:rPr lang="pt-PT" sz="1600" dirty="0">
                <a:solidFill>
                  <a:srgbClr val="2E5369"/>
                </a:solidFill>
              </a:rPr>
              <a:t>Verificação se a precisão é suficiente para as exatidões exigidas pelo IGP</a:t>
            </a:r>
          </a:p>
        </p:txBody>
      </p:sp>
      <p:sp>
        <p:nvSpPr>
          <p:cNvPr id="5" name="Title 186">
            <a:extLst>
              <a:ext uri="{FF2B5EF4-FFF2-40B4-BE49-F238E27FC236}">
                <a16:creationId xmlns:a16="http://schemas.microsoft.com/office/drawing/2014/main" id="{8AC7285C-153F-4938-82F2-8B93B494F214}"/>
              </a:ext>
            </a:extLst>
          </p:cNvPr>
          <p:cNvSpPr txBox="1">
            <a:spLocks/>
          </p:cNvSpPr>
          <p:nvPr/>
        </p:nvSpPr>
        <p:spPr>
          <a:xfrm>
            <a:off x="1817686" y="235990"/>
            <a:ext cx="974566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b="1" dirty="0">
                <a:solidFill>
                  <a:srgbClr val="2E5369"/>
                </a:solidFill>
              </a:rPr>
              <a:t>Georreferenciação Direta</a:t>
            </a:r>
            <a:endParaRPr lang="pt-PT" sz="3600" b="1" dirty="0">
              <a:solidFill>
                <a:srgbClr val="2E536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2522E-D2F3-4689-958B-C0E575F30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" t="1899" r="15569" b="5867"/>
          <a:stretch/>
        </p:blipFill>
        <p:spPr>
          <a:xfrm>
            <a:off x="6323012" y="1771650"/>
            <a:ext cx="5590721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73B0F-8201-4917-8DA4-CEA8C24E9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4" t="12279" r="35349" b="10959"/>
          <a:stretch/>
        </p:blipFill>
        <p:spPr>
          <a:xfrm>
            <a:off x="6323011" y="1771650"/>
            <a:ext cx="5590721" cy="3714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5E62B-7D3F-4541-8743-CA82B06D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009" y="1771650"/>
            <a:ext cx="4199847" cy="3737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CAEFE4-D402-4E2B-BC61-46EAEB0E5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514" y="3002701"/>
            <a:ext cx="3263218" cy="14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07769A-E1FD-454A-B8EC-883075539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597335"/>
              </p:ext>
            </p:extLst>
          </p:nvPr>
        </p:nvGraphicFramePr>
        <p:xfrm>
          <a:off x="3086100" y="419100"/>
          <a:ext cx="8609012" cy="606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51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6">
            <a:extLst>
              <a:ext uri="{FF2B5EF4-FFF2-40B4-BE49-F238E27FC236}">
                <a16:creationId xmlns:a16="http://schemas.microsoft.com/office/drawing/2014/main" id="{50C43CA3-8577-4281-9017-0EF563182065}"/>
              </a:ext>
            </a:extLst>
          </p:cNvPr>
          <p:cNvSpPr txBox="1">
            <a:spLocks/>
          </p:cNvSpPr>
          <p:nvPr/>
        </p:nvSpPr>
        <p:spPr>
          <a:xfrm>
            <a:off x="2841416" y="3020357"/>
            <a:ext cx="974566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b="1" dirty="0">
                <a:solidFill>
                  <a:srgbClr val="2E5369"/>
                </a:solidFill>
              </a:rPr>
              <a:t>Obrigado pela vossa atenção</a:t>
            </a:r>
            <a:endParaRPr lang="pt-PT" sz="3600" b="1" dirty="0">
              <a:solidFill>
                <a:srgbClr val="2E53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92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07769A-E1FD-454A-B8EC-883075539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834290"/>
              </p:ext>
            </p:extLst>
          </p:nvPr>
        </p:nvGraphicFramePr>
        <p:xfrm>
          <a:off x="3086100" y="419100"/>
          <a:ext cx="8609012" cy="606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690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86">
            <a:extLst>
              <a:ext uri="{FF2B5EF4-FFF2-40B4-BE49-F238E27FC236}">
                <a16:creationId xmlns:a16="http://schemas.microsoft.com/office/drawing/2014/main" id="{B21E8FC0-7654-4D52-B80A-690C79A1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687" y="235990"/>
            <a:ext cx="6383338" cy="976312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2E5369"/>
                </a:solidFill>
              </a:rPr>
              <a:t>Definição do projeto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4BE0C07B-4FEB-4851-8C20-3D6EB025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759" y="175277"/>
            <a:ext cx="2499041" cy="1735102"/>
          </a:xfrm>
          <a:prstGeom prst="rect">
            <a:avLst/>
          </a:prstGeom>
        </p:spPr>
      </p:pic>
      <p:graphicFrame>
        <p:nvGraphicFramePr>
          <p:cNvPr id="197" name="Diagram 196">
            <a:extLst>
              <a:ext uri="{FF2B5EF4-FFF2-40B4-BE49-F238E27FC236}">
                <a16:creationId xmlns:a16="http://schemas.microsoft.com/office/drawing/2014/main" id="{177CEC41-36E2-4DF3-A6D2-737D6DF3B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0575798"/>
              </p:ext>
            </p:extLst>
          </p:nvPr>
        </p:nvGraphicFramePr>
        <p:xfrm>
          <a:off x="2262897" y="1734626"/>
          <a:ext cx="7889501" cy="4776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1A48BA4-A1D1-4C80-B6DF-E8E426E8A9A8}"/>
              </a:ext>
            </a:extLst>
          </p:cNvPr>
          <p:cNvGrpSpPr/>
          <p:nvPr/>
        </p:nvGrpSpPr>
        <p:grpSpPr>
          <a:xfrm>
            <a:off x="9234955" y="1834179"/>
            <a:ext cx="3060732" cy="1021287"/>
            <a:chOff x="80254" y="1452165"/>
            <a:chExt cx="1741787" cy="1779509"/>
          </a:xfrm>
        </p:grpSpPr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D1A43073-D1DE-4907-9769-F1BAD9EBA493}"/>
                </a:ext>
              </a:extLst>
            </p:cNvPr>
            <p:cNvSpPr/>
            <p:nvPr/>
          </p:nvSpPr>
          <p:spPr>
            <a:xfrm>
              <a:off x="80254" y="1716997"/>
              <a:ext cx="1676743" cy="15037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7" name="Rectangle: Rounded Corners 4">
              <a:extLst>
                <a:ext uri="{FF2B5EF4-FFF2-40B4-BE49-F238E27FC236}">
                  <a16:creationId xmlns:a16="http://schemas.microsoft.com/office/drawing/2014/main" id="{C1AE8A9D-9BF1-4159-A6DB-A3E7E93355D0}"/>
                </a:ext>
              </a:extLst>
            </p:cNvPr>
            <p:cNvSpPr txBox="1"/>
            <p:nvPr/>
          </p:nvSpPr>
          <p:spPr>
            <a:xfrm>
              <a:off x="145298" y="1452165"/>
              <a:ext cx="1676743" cy="17795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br>
                <a:rPr lang="pt-PT" sz="1200" dirty="0"/>
              </a:br>
              <a:r>
                <a:rPr lang="pt-PT" sz="1200" dirty="0"/>
                <a:t>Ponto 1: 484 845 m E , 4 290 518 m N </a:t>
              </a:r>
              <a:br>
                <a:rPr lang="pt-PT" sz="1200" dirty="0"/>
              </a:br>
              <a:r>
                <a:rPr lang="pt-PT" sz="1200" dirty="0"/>
                <a:t>Ponto 2: 488 710 m E , 4 290 502 m N </a:t>
              </a:r>
              <a:br>
                <a:rPr lang="pt-PT" sz="1200" dirty="0"/>
              </a:br>
              <a:r>
                <a:rPr lang="pt-PT" sz="1200" dirty="0"/>
                <a:t>Ponto 3: 484 775 m E , 4 287 816 m N </a:t>
              </a:r>
              <a:br>
                <a:rPr lang="pt-PT" sz="1200" dirty="0"/>
              </a:br>
              <a:r>
                <a:rPr lang="pt-PT" sz="1200" dirty="0"/>
                <a:t>Ponto 4: 488 722 m E , 4 287 616 m N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6858536-9C46-4B58-863F-889416FAF625}"/>
              </a:ext>
            </a:extLst>
          </p:cNvPr>
          <p:cNvGrpSpPr/>
          <p:nvPr/>
        </p:nvGrpSpPr>
        <p:grpSpPr>
          <a:xfrm>
            <a:off x="2262897" y="4819650"/>
            <a:ext cx="1489953" cy="1188683"/>
            <a:chOff x="9981" y="3253178"/>
            <a:chExt cx="1365885" cy="1092708"/>
          </a:xfrm>
        </p:grpSpPr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4ACFD77E-72EE-495A-A51F-717BE5D2C042}"/>
                </a:ext>
              </a:extLst>
            </p:cNvPr>
            <p:cNvSpPr/>
            <p:nvPr/>
          </p:nvSpPr>
          <p:spPr>
            <a:xfrm>
              <a:off x="9981" y="3253178"/>
              <a:ext cx="1365885" cy="10927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3" name="Rectangle: Rounded Corners 4">
              <a:extLst>
                <a:ext uri="{FF2B5EF4-FFF2-40B4-BE49-F238E27FC236}">
                  <a16:creationId xmlns:a16="http://schemas.microsoft.com/office/drawing/2014/main" id="{19F94F88-A994-4074-858F-7E1F9D12220C}"/>
                </a:ext>
              </a:extLst>
            </p:cNvPr>
            <p:cNvSpPr txBox="1"/>
            <p:nvPr/>
          </p:nvSpPr>
          <p:spPr>
            <a:xfrm>
              <a:off x="41985" y="3285182"/>
              <a:ext cx="1301877" cy="1028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" tIns="24765" rIns="24765" bIns="2476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400" dirty="0"/>
                <a:t>Estereorresti-tuição</a:t>
              </a:r>
              <a:endParaRPr lang="en-US" sz="1300" kern="1200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BC8E5CA4-A3B4-4A05-A97B-D3DFC754EDD0}"/>
              </a:ext>
            </a:extLst>
          </p:cNvPr>
          <p:cNvGrpSpPr/>
          <p:nvPr/>
        </p:nvGrpSpPr>
        <p:grpSpPr>
          <a:xfrm>
            <a:off x="4462753" y="1769787"/>
            <a:ext cx="1488784" cy="1206281"/>
            <a:chOff x="3261807" y="1351"/>
            <a:chExt cx="1365885" cy="1092708"/>
          </a:xfrm>
        </p:grpSpPr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DCBB7917-F02A-42A8-9EF3-FFBB96944144}"/>
                </a:ext>
              </a:extLst>
            </p:cNvPr>
            <p:cNvSpPr/>
            <p:nvPr/>
          </p:nvSpPr>
          <p:spPr>
            <a:xfrm>
              <a:off x="3261807" y="1351"/>
              <a:ext cx="1365885" cy="10927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0" name="Rectangle: Rounded Corners 4">
              <a:extLst>
                <a:ext uri="{FF2B5EF4-FFF2-40B4-BE49-F238E27FC236}">
                  <a16:creationId xmlns:a16="http://schemas.microsoft.com/office/drawing/2014/main" id="{46021C84-23EE-4440-A2FC-34E149D782DF}"/>
                </a:ext>
              </a:extLst>
            </p:cNvPr>
            <p:cNvSpPr txBox="1"/>
            <p:nvPr/>
          </p:nvSpPr>
          <p:spPr>
            <a:xfrm>
              <a:off x="3293811" y="33355"/>
              <a:ext cx="1301877" cy="1028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" tIns="24765" rIns="24765" bIns="2476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400" dirty="0"/>
                <a:t>Zona em Lisboa, coordenadas UTM</a:t>
              </a:r>
              <a:endParaRPr lang="en-US" sz="1300" kern="1200" dirty="0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5DFAEB9-D18F-4EB4-AFDE-7DF9401EE779}"/>
              </a:ext>
            </a:extLst>
          </p:cNvPr>
          <p:cNvGrpSpPr/>
          <p:nvPr/>
        </p:nvGrpSpPr>
        <p:grpSpPr>
          <a:xfrm>
            <a:off x="6458154" y="1763201"/>
            <a:ext cx="1488784" cy="1212868"/>
            <a:chOff x="3261807" y="1351"/>
            <a:chExt cx="1365885" cy="1092708"/>
          </a:xfrm>
        </p:grpSpPr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8B9B392D-1B3F-4B76-AA97-AE41A100B1CC}"/>
                </a:ext>
              </a:extLst>
            </p:cNvPr>
            <p:cNvSpPr/>
            <p:nvPr/>
          </p:nvSpPr>
          <p:spPr>
            <a:xfrm>
              <a:off x="3261807" y="1351"/>
              <a:ext cx="1365885" cy="10927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3" name="Rectangle: Rounded Corners 4">
              <a:extLst>
                <a:ext uri="{FF2B5EF4-FFF2-40B4-BE49-F238E27FC236}">
                  <a16:creationId xmlns:a16="http://schemas.microsoft.com/office/drawing/2014/main" id="{868C9C24-7297-4F4A-B8DA-684E84AFCFC8}"/>
                </a:ext>
              </a:extLst>
            </p:cNvPr>
            <p:cNvSpPr txBox="1"/>
            <p:nvPr/>
          </p:nvSpPr>
          <p:spPr>
            <a:xfrm>
              <a:off x="3293811" y="33355"/>
              <a:ext cx="1301877" cy="1028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" tIns="24765" rIns="24765" bIns="2476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400" dirty="0"/>
                <a:t>Final do Semestre</a:t>
              </a:r>
              <a:endParaRPr lang="en-US" sz="1400" kern="1200" dirty="0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631E8B5-4B9F-4940-AE73-773D7B3E160D}"/>
              </a:ext>
            </a:extLst>
          </p:cNvPr>
          <p:cNvGrpSpPr/>
          <p:nvPr/>
        </p:nvGrpSpPr>
        <p:grpSpPr>
          <a:xfrm>
            <a:off x="8060483" y="2928662"/>
            <a:ext cx="1488784" cy="1212868"/>
            <a:chOff x="4887721" y="437013"/>
            <a:chExt cx="1365885" cy="1092708"/>
          </a:xfrm>
        </p:grpSpPr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140EED63-8251-46D6-BB11-48E1555298E3}"/>
                </a:ext>
              </a:extLst>
            </p:cNvPr>
            <p:cNvSpPr/>
            <p:nvPr/>
          </p:nvSpPr>
          <p:spPr>
            <a:xfrm>
              <a:off x="4887721" y="437013"/>
              <a:ext cx="1365885" cy="10927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6" name="Rectangle: Rounded Corners 4">
              <a:extLst>
                <a:ext uri="{FF2B5EF4-FFF2-40B4-BE49-F238E27FC236}">
                  <a16:creationId xmlns:a16="http://schemas.microsoft.com/office/drawing/2014/main" id="{CB20D8C3-11D7-4CA3-92B3-0701D06DE064}"/>
                </a:ext>
              </a:extLst>
            </p:cNvPr>
            <p:cNvSpPr txBox="1"/>
            <p:nvPr/>
          </p:nvSpPr>
          <p:spPr>
            <a:xfrm>
              <a:off x="4919725" y="469017"/>
              <a:ext cx="1301877" cy="1028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" tIns="24765" rIns="24765" bIns="2476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400" kern="1200" dirty="0"/>
                <a:t>Escala voo 1:8000</a:t>
              </a:r>
              <a:endParaRPr lang="en-US" sz="1400" kern="1200" dirty="0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C0C8C6EF-ECAB-44AF-9541-6BF0082E1F4D}"/>
              </a:ext>
            </a:extLst>
          </p:cNvPr>
          <p:cNvGrpSpPr/>
          <p:nvPr/>
        </p:nvGrpSpPr>
        <p:grpSpPr>
          <a:xfrm>
            <a:off x="8663614" y="4821487"/>
            <a:ext cx="1488784" cy="1186845"/>
            <a:chOff x="6077972" y="1627264"/>
            <a:chExt cx="1365885" cy="1092708"/>
          </a:xfrm>
        </p:grpSpPr>
        <p:sp>
          <p:nvSpPr>
            <p:cNvPr id="248" name="Rectangle: Rounded Corners 247">
              <a:extLst>
                <a:ext uri="{FF2B5EF4-FFF2-40B4-BE49-F238E27FC236}">
                  <a16:creationId xmlns:a16="http://schemas.microsoft.com/office/drawing/2014/main" id="{E80B8FD0-6D97-4293-8CE9-74FB0F62CF13}"/>
                </a:ext>
              </a:extLst>
            </p:cNvPr>
            <p:cNvSpPr/>
            <p:nvPr/>
          </p:nvSpPr>
          <p:spPr>
            <a:xfrm>
              <a:off x="6077972" y="1627264"/>
              <a:ext cx="1365885" cy="10927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9" name="Rectangle: Rounded Corners 4">
              <a:extLst>
                <a:ext uri="{FF2B5EF4-FFF2-40B4-BE49-F238E27FC236}">
                  <a16:creationId xmlns:a16="http://schemas.microsoft.com/office/drawing/2014/main" id="{1045BB2E-F410-407D-8A16-EF6751661BAE}"/>
                </a:ext>
              </a:extLst>
            </p:cNvPr>
            <p:cNvSpPr txBox="1"/>
            <p:nvPr/>
          </p:nvSpPr>
          <p:spPr>
            <a:xfrm>
              <a:off x="6109976" y="1659268"/>
              <a:ext cx="1301877" cy="1028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" tIns="24765" rIns="24765" bIns="2476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400" kern="1200" dirty="0"/>
                <a:t>Ter em atenção proximidade ao aeroporto</a:t>
              </a:r>
              <a:endParaRPr lang="en-US" sz="1400" kern="1200" dirty="0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0116487-D275-4A87-AD99-EB847C394E50}"/>
              </a:ext>
            </a:extLst>
          </p:cNvPr>
          <p:cNvGrpSpPr/>
          <p:nvPr/>
        </p:nvGrpSpPr>
        <p:grpSpPr>
          <a:xfrm>
            <a:off x="2878804" y="2931982"/>
            <a:ext cx="1489953" cy="1206280"/>
            <a:chOff x="622269" y="1204274"/>
            <a:chExt cx="1479466" cy="1183573"/>
          </a:xfrm>
        </p:grpSpPr>
        <p:sp>
          <p:nvSpPr>
            <p:cNvPr id="251" name="Rectangle: Rounded Corners 250">
              <a:extLst>
                <a:ext uri="{FF2B5EF4-FFF2-40B4-BE49-F238E27FC236}">
                  <a16:creationId xmlns:a16="http://schemas.microsoft.com/office/drawing/2014/main" id="{0D95A7F6-DF1C-41BB-9EA1-40BB3D8D7F80}"/>
                </a:ext>
              </a:extLst>
            </p:cNvPr>
            <p:cNvSpPr/>
            <p:nvPr/>
          </p:nvSpPr>
          <p:spPr>
            <a:xfrm>
              <a:off x="622269" y="1204274"/>
              <a:ext cx="1479466" cy="11835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2" name="Rectangle: Rounded Corners 4">
              <a:extLst>
                <a:ext uri="{FF2B5EF4-FFF2-40B4-BE49-F238E27FC236}">
                  <a16:creationId xmlns:a16="http://schemas.microsoft.com/office/drawing/2014/main" id="{FFA7819F-14EB-454A-92DB-7A3DF6FB0327}"/>
                </a:ext>
              </a:extLst>
            </p:cNvPr>
            <p:cNvSpPr txBox="1"/>
            <p:nvPr/>
          </p:nvSpPr>
          <p:spPr>
            <a:xfrm>
              <a:off x="656935" y="1238940"/>
              <a:ext cx="1410134" cy="11142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400" kern="1200" dirty="0"/>
                <a:t>Aprox</a:t>
              </a:r>
              <a:r>
                <a:rPr lang="pt-PT" sz="1400" dirty="0"/>
                <a:t>imada-mente Retangular</a:t>
              </a:r>
              <a:endParaRPr 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10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90801" y="1446213"/>
            <a:ext cx="3505199" cy="426243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2E5369"/>
                </a:solidFill>
              </a:rPr>
              <a:t>Outras informações: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Câmara DMC Intergraph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Direção de Voo – E-O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2E5369"/>
                </a:solidFill>
              </a:rPr>
              <a:t>Cálculos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Cálculo de todos os parâmetros necessários para o projeto não explícitos na sua definição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Efetuado com recurso ao formulário do plano de voo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Ex. Ortofoto, cálculo de orçamentos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9D94D-1A5A-4EB8-8773-A5F17D68B6C2}"/>
              </a:ext>
            </a:extLst>
          </p:cNvPr>
          <p:cNvGrpSpPr/>
          <p:nvPr/>
        </p:nvGrpSpPr>
        <p:grpSpPr>
          <a:xfrm>
            <a:off x="9036727" y="1212302"/>
            <a:ext cx="2675171" cy="1282920"/>
            <a:chOff x="2764" y="2901068"/>
            <a:chExt cx="1067934" cy="85434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90E7C75-E6C2-46BA-80DA-D2106701ECD5}"/>
                </a:ext>
              </a:extLst>
            </p:cNvPr>
            <p:cNvSpPr/>
            <p:nvPr/>
          </p:nvSpPr>
          <p:spPr>
            <a:xfrm>
              <a:off x="2764" y="2901068"/>
              <a:ext cx="1067934" cy="8543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CAFB3981-32B9-4541-A227-2EC15CB31DB8}"/>
                </a:ext>
              </a:extLst>
            </p:cNvPr>
            <p:cNvSpPr txBox="1"/>
            <p:nvPr/>
          </p:nvSpPr>
          <p:spPr>
            <a:xfrm>
              <a:off x="27787" y="2926091"/>
              <a:ext cx="1017888" cy="8043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r>
                <a:rPr lang="pt-PT" sz="1100" dirty="0"/>
                <a:t>Câmara DMC Intergraph</a:t>
              </a:r>
              <a:br>
                <a:rPr lang="pt-PT" sz="1100" dirty="0"/>
              </a:br>
              <a:r>
                <a:rPr lang="pt-PT" sz="1100" dirty="0"/>
                <a:t>Distância focal [m] 0.12</a:t>
              </a:r>
              <a:br>
                <a:rPr lang="pt-PT" sz="1100" dirty="0"/>
              </a:br>
              <a:r>
                <a:rPr lang="pt-PT" sz="1100" dirty="0"/>
                <a:t>Pixel métrico [µm] 12 </a:t>
              </a:r>
              <a:br>
                <a:rPr lang="pt-PT" sz="1100" dirty="0"/>
              </a:br>
              <a:r>
                <a:rPr lang="pt-PT" sz="1100" dirty="0"/>
                <a:t>Dimensão sensor [Pixel] 13824 x 7680 Ponto central [mm] X = 0.0 Y = 0.0</a:t>
              </a:r>
            </a:p>
          </p:txBody>
        </p:sp>
      </p:grpSp>
      <p:pic>
        <p:nvPicPr>
          <p:cNvPr id="8" name="Picture 2" descr="DMC – Digital Mapping Camera from Intergraph Use for CwRS">
            <a:extLst>
              <a:ext uri="{FF2B5EF4-FFF2-40B4-BE49-F238E27FC236}">
                <a16:creationId xmlns:a16="http://schemas.microsoft.com/office/drawing/2014/main" id="{91EA98A3-7DA6-4D63-81EF-6BBBA2CE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56" y="962285"/>
            <a:ext cx="1477938" cy="199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86">
            <a:extLst>
              <a:ext uri="{FF2B5EF4-FFF2-40B4-BE49-F238E27FC236}">
                <a16:creationId xmlns:a16="http://schemas.microsoft.com/office/drawing/2014/main" id="{4463E103-7FB3-4BC6-A4D8-88B94903AC4D}"/>
              </a:ext>
            </a:extLst>
          </p:cNvPr>
          <p:cNvSpPr txBox="1">
            <a:spLocks/>
          </p:cNvSpPr>
          <p:nvPr/>
        </p:nvSpPr>
        <p:spPr>
          <a:xfrm>
            <a:off x="1817687" y="235990"/>
            <a:ext cx="6383338" cy="976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3600" b="1" dirty="0">
                <a:solidFill>
                  <a:srgbClr val="2E5369"/>
                </a:solidFill>
              </a:rPr>
              <a:t>Definição do projeto</a:t>
            </a:r>
          </a:p>
        </p:txBody>
      </p:sp>
      <p:pic>
        <p:nvPicPr>
          <p:cNvPr id="9" name="Picture 8" descr="An aerial view of a city&#10;&#10;Description automatically generated">
            <a:extLst>
              <a:ext uri="{FF2B5EF4-FFF2-40B4-BE49-F238E27FC236}">
                <a16:creationId xmlns:a16="http://schemas.microsoft.com/office/drawing/2014/main" id="{019FF21F-22C1-4183-A496-E27B08CF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462" y="2683565"/>
            <a:ext cx="2145699" cy="385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86">
            <a:extLst>
              <a:ext uri="{FF2B5EF4-FFF2-40B4-BE49-F238E27FC236}">
                <a16:creationId xmlns:a16="http://schemas.microsoft.com/office/drawing/2014/main" id="{4463E103-7FB3-4BC6-A4D8-88B94903AC4D}"/>
              </a:ext>
            </a:extLst>
          </p:cNvPr>
          <p:cNvSpPr txBox="1">
            <a:spLocks/>
          </p:cNvSpPr>
          <p:nvPr/>
        </p:nvSpPr>
        <p:spPr>
          <a:xfrm>
            <a:off x="1817687" y="235990"/>
            <a:ext cx="6383338" cy="976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3600" b="1" dirty="0">
                <a:solidFill>
                  <a:srgbClr val="2E5369"/>
                </a:solidFill>
              </a:rPr>
              <a:t>Definição do projeto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4A943-038A-4181-96A7-1ED6BC9E8D53}"/>
              </a:ext>
            </a:extLst>
          </p:cNvPr>
          <p:cNvSpPr txBox="1"/>
          <p:nvPr/>
        </p:nvSpPr>
        <p:spPr>
          <a:xfrm>
            <a:off x="2615732" y="1479973"/>
            <a:ext cx="50577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Resultados de cálculos para o projeto</a:t>
            </a:r>
            <a:br>
              <a:rPr lang="pt-PT" dirty="0">
                <a:solidFill>
                  <a:srgbClr val="2E5369"/>
                </a:solidFill>
              </a:rPr>
            </a:br>
            <a:endParaRPr lang="pt-PT" dirty="0">
              <a:solidFill>
                <a:srgbClr val="2E536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l = 60%, q = 30%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B = 294.912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Q = 2902m , L = 3869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Nf = 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Nfx =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A = 928.97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A1 = 398.131 m </a:t>
            </a:r>
            <a:br>
              <a:rPr lang="pt-PT" sz="1600" dirty="0">
                <a:solidFill>
                  <a:srgbClr val="2E5369"/>
                </a:solidFill>
              </a:rPr>
            </a:br>
            <a:r>
              <a:rPr lang="pt-PT" sz="1600" dirty="0">
                <a:solidFill>
                  <a:srgbClr val="2E5369"/>
                </a:solidFill>
              </a:rPr>
              <a:t>(para 20% margem segurança)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h = 960 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2E536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B4D794-FBBA-4E8A-925F-26B148C5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507" y="859261"/>
            <a:ext cx="4151245" cy="51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1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07769A-E1FD-454A-B8EC-883075539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5216087"/>
              </p:ext>
            </p:extLst>
          </p:nvPr>
        </p:nvGraphicFramePr>
        <p:xfrm>
          <a:off x="3086100" y="419100"/>
          <a:ext cx="8609012" cy="606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279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PT" sz="1800" dirty="0">
                <a:solidFill>
                  <a:srgbClr val="2E5369"/>
                </a:solidFill>
              </a:rPr>
              <a:t>Google </a:t>
            </a:r>
            <a:r>
              <a:rPr lang="pt-PT" sz="1800" dirty="0" err="1">
                <a:solidFill>
                  <a:srgbClr val="2E5369"/>
                </a:solidFill>
              </a:rPr>
              <a:t>Earth</a:t>
            </a:r>
            <a:endParaRPr lang="pt-PT" sz="1800" dirty="0">
              <a:solidFill>
                <a:srgbClr val="2E536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Marcação dos pontos dos cantos da área a fotografar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Definição da área a fotografar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Marcação de fiadas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Marcação de pontos de tomada de foto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Cálculo de altitude absoluta e elevação dos pontos de tomada de foto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Estudo sobre partição de fiadas</a:t>
            </a:r>
          </a:p>
        </p:txBody>
      </p:sp>
      <p:sp>
        <p:nvSpPr>
          <p:cNvPr id="5" name="Title 186">
            <a:extLst>
              <a:ext uri="{FF2B5EF4-FFF2-40B4-BE49-F238E27FC236}">
                <a16:creationId xmlns:a16="http://schemas.microsoft.com/office/drawing/2014/main" id="{45FA05F5-DD2C-4E89-9CBB-1FDF231B537A}"/>
              </a:ext>
            </a:extLst>
          </p:cNvPr>
          <p:cNvSpPr txBox="1">
            <a:spLocks/>
          </p:cNvSpPr>
          <p:nvPr/>
        </p:nvSpPr>
        <p:spPr>
          <a:xfrm>
            <a:off x="1817687" y="235990"/>
            <a:ext cx="6383338" cy="976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3600" b="1" dirty="0">
                <a:solidFill>
                  <a:srgbClr val="2E5369"/>
                </a:solidFill>
              </a:rPr>
              <a:t>Plano de Voo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56924-8B28-4A72-ADE2-37F1A4FB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87" y="1598613"/>
            <a:ext cx="5437979" cy="3893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0A276-C650-4AA3-A3B3-244450243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02" y="1602334"/>
            <a:ext cx="5461364" cy="3889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24A681-97D3-46C3-9640-BE0599D55B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8" t="3771" r="5913" b="2827"/>
          <a:stretch/>
        </p:blipFill>
        <p:spPr>
          <a:xfrm>
            <a:off x="6201202" y="1598614"/>
            <a:ext cx="5461364" cy="3906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FC3CF9-FD6A-4491-8591-14BC93774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6" y="1598612"/>
            <a:ext cx="5437979" cy="38893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E6AB29-37D1-460B-97F1-B24354149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16" y="1621847"/>
            <a:ext cx="5477450" cy="3889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D56C74-C03D-49C6-ABC4-0A6CD10BF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202" y="5787211"/>
            <a:ext cx="43243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68A2E32B-36C0-4F82-AA3D-76A54A76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PT" sz="1800" dirty="0">
                <a:solidFill>
                  <a:srgbClr val="2E5369"/>
                </a:solidFill>
              </a:rPr>
              <a:t>Google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Marcação dos pontos dos cantos da área a fotografar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Definição da área a fotografar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Marcação de fiadas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Marcação de pontos de tomada de foto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Calculo de altitude absoluta e elevação dos pontos de tomada de foto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E5369"/>
                </a:solidFill>
              </a:rPr>
              <a:t>Estudo sobre partição de fiadas</a:t>
            </a:r>
          </a:p>
        </p:txBody>
      </p:sp>
      <p:sp>
        <p:nvSpPr>
          <p:cNvPr id="5" name="Title 186">
            <a:extLst>
              <a:ext uri="{FF2B5EF4-FFF2-40B4-BE49-F238E27FC236}">
                <a16:creationId xmlns:a16="http://schemas.microsoft.com/office/drawing/2014/main" id="{45FA05F5-DD2C-4E89-9CBB-1FDF231B537A}"/>
              </a:ext>
            </a:extLst>
          </p:cNvPr>
          <p:cNvSpPr txBox="1">
            <a:spLocks/>
          </p:cNvSpPr>
          <p:nvPr/>
        </p:nvSpPr>
        <p:spPr>
          <a:xfrm>
            <a:off x="1817687" y="235990"/>
            <a:ext cx="6383338" cy="976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3600" b="1" dirty="0">
                <a:solidFill>
                  <a:srgbClr val="2E5369"/>
                </a:solidFill>
              </a:rPr>
              <a:t>Plano de Voo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4C3D39-7224-4319-B98B-B94C213A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10" y="3724028"/>
            <a:ext cx="5210175" cy="2409825"/>
          </a:xfrm>
          <a:prstGeom prst="rect">
            <a:avLst/>
          </a:prstGeom>
        </p:spPr>
      </p:pic>
      <p:pic>
        <p:nvPicPr>
          <p:cNvPr id="3" name="Graphic 2" descr="Checkbox Checked with solid fill">
            <a:extLst>
              <a:ext uri="{FF2B5EF4-FFF2-40B4-BE49-F238E27FC236}">
                <a16:creationId xmlns:a16="http://schemas.microsoft.com/office/drawing/2014/main" id="{1CFA87AF-5F19-497C-95D3-D555B165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8585" y="4994740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FE0C5-EE90-4801-8C7F-EF214953D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1"/>
          <a:stretch/>
        </p:blipFill>
        <p:spPr bwMode="auto">
          <a:xfrm>
            <a:off x="6522346" y="1350649"/>
            <a:ext cx="4639297" cy="226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6B31FBB-24DC-431E-BBB9-5D40B1949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11" y="1212302"/>
            <a:ext cx="4298166" cy="24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9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3443</TotalTime>
  <Words>803</Words>
  <Application>Microsoft Office PowerPoint</Application>
  <PresentationFormat>Widescreen</PresentationFormat>
  <Paragraphs>155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Wisp</vt:lpstr>
      <vt:lpstr>Fotogrametria Digital  – Trabalho Prático</vt:lpstr>
      <vt:lpstr>Índice</vt:lpstr>
      <vt:lpstr>PowerPoint Presentation</vt:lpstr>
      <vt:lpstr>Definição do projeto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Criação de um Serviço de Localização e Geoinformação</dc:title>
  <dc:creator>fc57541</dc:creator>
  <cp:lastModifiedBy>fc57541</cp:lastModifiedBy>
  <cp:revision>59</cp:revision>
  <dcterms:created xsi:type="dcterms:W3CDTF">2021-12-12T00:39:13Z</dcterms:created>
  <dcterms:modified xsi:type="dcterms:W3CDTF">2022-01-21T17:11:16Z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